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8" r:id="rId2"/>
    <p:sldId id="269" r:id="rId3"/>
    <p:sldId id="265" r:id="rId4"/>
    <p:sldId id="270" r:id="rId5"/>
    <p:sldId id="271" r:id="rId6"/>
    <p:sldId id="272" r:id="rId7"/>
    <p:sldId id="291" r:id="rId8"/>
    <p:sldId id="292" r:id="rId9"/>
    <p:sldId id="287" r:id="rId10"/>
    <p:sldId id="288" r:id="rId11"/>
    <p:sldId id="289" r:id="rId12"/>
    <p:sldId id="290" r:id="rId13"/>
    <p:sldId id="274" r:id="rId14"/>
    <p:sldId id="277" r:id="rId15"/>
    <p:sldId id="294" r:id="rId16"/>
    <p:sldId id="278" r:id="rId17"/>
    <p:sldId id="295" r:id="rId18"/>
    <p:sldId id="296" r:id="rId19"/>
    <p:sldId id="293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036BFD-E331-44F3-94B5-BE31FC3DB5D2}" v="24" dt="2024-04-04T10:03:30.9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utz Samuel" userId="a071e777-bb82-4150-b32d-0576f3cd2636" providerId="ADAL" clId="{55036BFD-E331-44F3-94B5-BE31FC3DB5D2}"/>
    <pc:docChg chg="undo redo custSel addSld delSld modSld sldOrd">
      <pc:chgData name="Putz Samuel" userId="a071e777-bb82-4150-b32d-0576f3cd2636" providerId="ADAL" clId="{55036BFD-E331-44F3-94B5-BE31FC3DB5D2}" dt="2024-04-04T10:03:30.978" v="3604" actId="14100"/>
      <pc:docMkLst>
        <pc:docMk/>
      </pc:docMkLst>
      <pc:sldChg chg="addSp delSp modSp del modTransition modAnim">
        <pc:chgData name="Putz Samuel" userId="a071e777-bb82-4150-b32d-0576f3cd2636" providerId="ADAL" clId="{55036BFD-E331-44F3-94B5-BE31FC3DB5D2}" dt="2024-01-17T16:17:47.037" v="846" actId="2696"/>
        <pc:sldMkLst>
          <pc:docMk/>
          <pc:sldMk cId="788129084" sldId="256"/>
        </pc:sldMkLst>
        <pc:picChg chg="add mod">
          <ac:chgData name="Putz Samuel" userId="a071e777-bb82-4150-b32d-0576f3cd2636" providerId="ADAL" clId="{55036BFD-E331-44F3-94B5-BE31FC3DB5D2}" dt="2024-01-17T16:17:05.569" v="843" actId="1076"/>
          <ac:picMkLst>
            <pc:docMk/>
            <pc:sldMk cId="788129084" sldId="256"/>
            <ac:picMk id="4" creationId="{64EF6AAF-52EF-5387-CDC5-41318D5B2176}"/>
          </ac:picMkLst>
        </pc:picChg>
        <pc:picChg chg="add mod">
          <ac:chgData name="Putz Samuel" userId="a071e777-bb82-4150-b32d-0576f3cd2636" providerId="ADAL" clId="{55036BFD-E331-44F3-94B5-BE31FC3DB5D2}" dt="2024-01-17T16:17:05.569" v="843" actId="1076"/>
          <ac:picMkLst>
            <pc:docMk/>
            <pc:sldMk cId="788129084" sldId="256"/>
            <ac:picMk id="5" creationId="{DDAA0AC7-05CA-FBEA-E782-3BE06DE4BBF0}"/>
          </ac:picMkLst>
        </pc:picChg>
        <pc:picChg chg="add mod">
          <ac:chgData name="Putz Samuel" userId="a071e777-bb82-4150-b32d-0576f3cd2636" providerId="ADAL" clId="{55036BFD-E331-44F3-94B5-BE31FC3DB5D2}" dt="2024-01-17T16:17:05.569" v="843" actId="1076"/>
          <ac:picMkLst>
            <pc:docMk/>
            <pc:sldMk cId="788129084" sldId="256"/>
            <ac:picMk id="6" creationId="{748610B8-5AE7-3633-5904-E7B42693641B}"/>
          </ac:picMkLst>
        </pc:picChg>
        <pc:picChg chg="add mod">
          <ac:chgData name="Putz Samuel" userId="a071e777-bb82-4150-b32d-0576f3cd2636" providerId="ADAL" clId="{55036BFD-E331-44F3-94B5-BE31FC3DB5D2}" dt="2024-01-17T16:17:05.569" v="843" actId="1076"/>
          <ac:picMkLst>
            <pc:docMk/>
            <pc:sldMk cId="788129084" sldId="256"/>
            <ac:picMk id="7" creationId="{176F8D9F-C42F-EA0A-6C2D-156FE4BBFB67}"/>
          </ac:picMkLst>
        </pc:picChg>
        <pc:picChg chg="add mod">
          <ac:chgData name="Putz Samuel" userId="a071e777-bb82-4150-b32d-0576f3cd2636" providerId="ADAL" clId="{55036BFD-E331-44F3-94B5-BE31FC3DB5D2}" dt="2024-01-17T16:17:05.569" v="843" actId="1076"/>
          <ac:picMkLst>
            <pc:docMk/>
            <pc:sldMk cId="788129084" sldId="256"/>
            <ac:picMk id="11" creationId="{783C2A9B-7B7A-9541-7583-7CDA936550DD}"/>
          </ac:picMkLst>
        </pc:picChg>
        <pc:picChg chg="del">
          <ac:chgData name="Putz Samuel" userId="a071e777-bb82-4150-b32d-0576f3cd2636" providerId="ADAL" clId="{55036BFD-E331-44F3-94B5-BE31FC3DB5D2}" dt="2024-01-17T16:10:17.258" v="792" actId="478"/>
          <ac:picMkLst>
            <pc:docMk/>
            <pc:sldMk cId="788129084" sldId="256"/>
            <ac:picMk id="1027" creationId="{66C1E11C-61F3-EC26-0B0C-1D620CE2EA12}"/>
          </ac:picMkLst>
        </pc:picChg>
        <pc:picChg chg="del">
          <ac:chgData name="Putz Samuel" userId="a071e777-bb82-4150-b32d-0576f3cd2636" providerId="ADAL" clId="{55036BFD-E331-44F3-94B5-BE31FC3DB5D2}" dt="2024-01-17T16:10:20.522" v="798" actId="478"/>
          <ac:picMkLst>
            <pc:docMk/>
            <pc:sldMk cId="788129084" sldId="256"/>
            <ac:picMk id="1028" creationId="{70ED0134-71F6-F745-567B-436C7B49D6B8}"/>
          </ac:picMkLst>
        </pc:picChg>
        <pc:picChg chg="del">
          <ac:chgData name="Putz Samuel" userId="a071e777-bb82-4150-b32d-0576f3cd2636" providerId="ADAL" clId="{55036BFD-E331-44F3-94B5-BE31FC3DB5D2}" dt="2024-01-17T16:10:19.768" v="797" actId="478"/>
          <ac:picMkLst>
            <pc:docMk/>
            <pc:sldMk cId="788129084" sldId="256"/>
            <ac:picMk id="1029" creationId="{46E76F00-86E0-4A2D-A347-9DC6F531A853}"/>
          </ac:picMkLst>
        </pc:picChg>
        <pc:picChg chg="del">
          <ac:chgData name="Putz Samuel" userId="a071e777-bb82-4150-b32d-0576f3cd2636" providerId="ADAL" clId="{55036BFD-E331-44F3-94B5-BE31FC3DB5D2}" dt="2024-01-17T16:10:18.749" v="794" actId="478"/>
          <ac:picMkLst>
            <pc:docMk/>
            <pc:sldMk cId="788129084" sldId="256"/>
            <ac:picMk id="1030" creationId="{02C33454-A7AB-B646-53A3-B8FBD27C1462}"/>
          </ac:picMkLst>
        </pc:picChg>
        <pc:picChg chg="del">
          <ac:chgData name="Putz Samuel" userId="a071e777-bb82-4150-b32d-0576f3cd2636" providerId="ADAL" clId="{55036BFD-E331-44F3-94B5-BE31FC3DB5D2}" dt="2024-01-17T16:10:18.168" v="793" actId="478"/>
          <ac:picMkLst>
            <pc:docMk/>
            <pc:sldMk cId="788129084" sldId="256"/>
            <ac:picMk id="1031" creationId="{B370BC82-F2AA-18CB-EED2-4B64BEE3B652}"/>
          </ac:picMkLst>
        </pc:picChg>
        <pc:picChg chg="del mod">
          <ac:chgData name="Putz Samuel" userId="a071e777-bb82-4150-b32d-0576f3cd2636" providerId="ADAL" clId="{55036BFD-E331-44F3-94B5-BE31FC3DB5D2}" dt="2024-01-17T16:10:19.287" v="796" actId="478"/>
          <ac:picMkLst>
            <pc:docMk/>
            <pc:sldMk cId="788129084" sldId="256"/>
            <ac:picMk id="1034" creationId="{DA6FA483-CBB3-81AF-D4D4-F266D44EF914}"/>
          </ac:picMkLst>
        </pc:picChg>
      </pc:sldChg>
      <pc:sldChg chg="addSp delSp modSp add del mod setBg">
        <pc:chgData name="Putz Samuel" userId="a071e777-bb82-4150-b32d-0576f3cd2636" providerId="ADAL" clId="{55036BFD-E331-44F3-94B5-BE31FC3DB5D2}" dt="2024-01-17T12:48:35.851" v="523" actId="2696"/>
        <pc:sldMkLst>
          <pc:docMk/>
          <pc:sldMk cId="405418036" sldId="257"/>
        </pc:sldMkLst>
        <pc:grpChg chg="del mod">
          <ac:chgData name="Putz Samuel" userId="a071e777-bb82-4150-b32d-0576f3cd2636" providerId="ADAL" clId="{55036BFD-E331-44F3-94B5-BE31FC3DB5D2}" dt="2024-01-10T14:51:32.692" v="33"/>
          <ac:grpSpMkLst>
            <pc:docMk/>
            <pc:sldMk cId="405418036" sldId="257"/>
            <ac:grpSpMk id="8" creationId="{5400EB05-4AE3-A05E-429A-74685E46BC35}"/>
          </ac:grpSpMkLst>
        </pc:grpChg>
        <pc:picChg chg="mod ord">
          <ac:chgData name="Putz Samuel" userId="a071e777-bb82-4150-b32d-0576f3cd2636" providerId="ADAL" clId="{55036BFD-E331-44F3-94B5-BE31FC3DB5D2}" dt="2024-01-10T14:53:42.208" v="51" actId="1076"/>
          <ac:picMkLst>
            <pc:docMk/>
            <pc:sldMk cId="405418036" sldId="257"/>
            <ac:picMk id="3" creationId="{92BB7740-02B5-5513-0009-D320EC1233BF}"/>
          </ac:picMkLst>
        </pc:picChg>
        <pc:picChg chg="add del mod modCrop">
          <ac:chgData name="Putz Samuel" userId="a071e777-bb82-4150-b32d-0576f3cd2636" providerId="ADAL" clId="{55036BFD-E331-44F3-94B5-BE31FC3DB5D2}" dt="2024-01-10T15:10:03.343" v="215" actId="478"/>
          <ac:picMkLst>
            <pc:docMk/>
            <pc:sldMk cId="405418036" sldId="257"/>
            <ac:picMk id="6" creationId="{7285A887-30FA-468A-5430-D365CAA73B64}"/>
          </ac:picMkLst>
        </pc:picChg>
        <pc:picChg chg="add del mod">
          <ac:chgData name="Putz Samuel" userId="a071e777-bb82-4150-b32d-0576f3cd2636" providerId="ADAL" clId="{55036BFD-E331-44F3-94B5-BE31FC3DB5D2}" dt="2024-01-10T15:08:01.689" v="213" actId="478"/>
          <ac:picMkLst>
            <pc:docMk/>
            <pc:sldMk cId="405418036" sldId="257"/>
            <ac:picMk id="10" creationId="{7145FAB1-F8D9-B7D0-48FC-30CB2CDA7050}"/>
          </ac:picMkLst>
        </pc:picChg>
        <pc:picChg chg="add del mod modCrop">
          <ac:chgData name="Putz Samuel" userId="a071e777-bb82-4150-b32d-0576f3cd2636" providerId="ADAL" clId="{55036BFD-E331-44F3-94B5-BE31FC3DB5D2}" dt="2024-01-10T15:12:02.813" v="236" actId="478"/>
          <ac:picMkLst>
            <pc:docMk/>
            <pc:sldMk cId="405418036" sldId="257"/>
            <ac:picMk id="12" creationId="{13B89109-41E2-99D6-C26F-6C2432CA59C7}"/>
          </ac:picMkLst>
        </pc:picChg>
        <pc:picChg chg="add mod">
          <ac:chgData name="Putz Samuel" userId="a071e777-bb82-4150-b32d-0576f3cd2636" providerId="ADAL" clId="{55036BFD-E331-44F3-94B5-BE31FC3DB5D2}" dt="2024-01-10T15:12:08.894" v="238"/>
          <ac:picMkLst>
            <pc:docMk/>
            <pc:sldMk cId="405418036" sldId="257"/>
            <ac:picMk id="13" creationId="{AC01139B-D8AB-28E2-9800-B0AA34528C3C}"/>
          </ac:picMkLst>
        </pc:picChg>
        <pc:inkChg chg="del">
          <ac:chgData name="Putz Samuel" userId="a071e777-bb82-4150-b32d-0576f3cd2636" providerId="ADAL" clId="{55036BFD-E331-44F3-94B5-BE31FC3DB5D2}" dt="2024-01-10T14:51:31.235" v="32"/>
          <ac:inkMkLst>
            <pc:docMk/>
            <pc:sldMk cId="405418036" sldId="257"/>
            <ac:inkMk id="4" creationId="{0F27A89F-CC12-BCB8-ADCD-759F2A302C0E}"/>
          </ac:inkMkLst>
        </pc:inkChg>
        <pc:inkChg chg="del mod">
          <ac:chgData name="Putz Samuel" userId="a071e777-bb82-4150-b32d-0576f3cd2636" providerId="ADAL" clId="{55036BFD-E331-44F3-94B5-BE31FC3DB5D2}" dt="2024-01-10T14:51:32.692" v="33"/>
          <ac:inkMkLst>
            <pc:docMk/>
            <pc:sldMk cId="405418036" sldId="257"/>
            <ac:inkMk id="5" creationId="{B6A03FDB-CB6D-43A7-B92A-3B9BAF83793B}"/>
          </ac:inkMkLst>
        </pc:inkChg>
        <pc:inkChg chg="del mod">
          <ac:chgData name="Putz Samuel" userId="a071e777-bb82-4150-b32d-0576f3cd2636" providerId="ADAL" clId="{55036BFD-E331-44F3-94B5-BE31FC3DB5D2}" dt="2024-01-10T14:51:33.410" v="34"/>
          <ac:inkMkLst>
            <pc:docMk/>
            <pc:sldMk cId="405418036" sldId="257"/>
            <ac:inkMk id="7" creationId="{D3A32773-B9AA-4625-0296-C2D33942502B}"/>
          </ac:inkMkLst>
        </pc:inkChg>
      </pc:sldChg>
      <pc:sldChg chg="modSp modTransition">
        <pc:chgData name="Putz Samuel" userId="a071e777-bb82-4150-b32d-0576f3cd2636" providerId="ADAL" clId="{55036BFD-E331-44F3-94B5-BE31FC3DB5D2}" dt="2024-01-17T17:56:21.450" v="947"/>
        <pc:sldMkLst>
          <pc:docMk/>
          <pc:sldMk cId="3698594164" sldId="258"/>
        </pc:sldMkLst>
        <pc:spChg chg="mod">
          <ac:chgData name="Putz Samuel" userId="a071e777-bb82-4150-b32d-0576f3cd2636" providerId="ADAL" clId="{55036BFD-E331-44F3-94B5-BE31FC3DB5D2}" dt="2024-01-17T13:12:48.095" v="665"/>
          <ac:spMkLst>
            <pc:docMk/>
            <pc:sldMk cId="3698594164" sldId="258"/>
            <ac:spMk id="2" creationId="{B42BDEE3-14DB-BF40-1F4B-EB5F7FD825C1}"/>
          </ac:spMkLst>
        </pc:spChg>
        <pc:spChg chg="mod">
          <ac:chgData name="Putz Samuel" userId="a071e777-bb82-4150-b32d-0576f3cd2636" providerId="ADAL" clId="{55036BFD-E331-44F3-94B5-BE31FC3DB5D2}" dt="2024-01-17T13:12:48.095" v="665"/>
          <ac:spMkLst>
            <pc:docMk/>
            <pc:sldMk cId="3698594164" sldId="258"/>
            <ac:spMk id="3" creationId="{4A4A535B-5749-2FC7-0320-4D7FB2752DA4}"/>
          </ac:spMkLst>
        </pc:spChg>
      </pc:sldChg>
      <pc:sldChg chg="modSp modTransition">
        <pc:chgData name="Putz Samuel" userId="a071e777-bb82-4150-b32d-0576f3cd2636" providerId="ADAL" clId="{55036BFD-E331-44F3-94B5-BE31FC3DB5D2}" dt="2024-01-17T17:56:23.578" v="948"/>
        <pc:sldMkLst>
          <pc:docMk/>
          <pc:sldMk cId="3699691101" sldId="259"/>
        </pc:sldMkLst>
        <pc:spChg chg="mod">
          <ac:chgData name="Putz Samuel" userId="a071e777-bb82-4150-b32d-0576f3cd2636" providerId="ADAL" clId="{55036BFD-E331-44F3-94B5-BE31FC3DB5D2}" dt="2024-01-17T13:12:48.095" v="665"/>
          <ac:spMkLst>
            <pc:docMk/>
            <pc:sldMk cId="3699691101" sldId="259"/>
            <ac:spMk id="2" creationId="{53ABFD9B-9F0E-F5B8-9444-62332C808CFD}"/>
          </ac:spMkLst>
        </pc:spChg>
        <pc:spChg chg="mod">
          <ac:chgData name="Putz Samuel" userId="a071e777-bb82-4150-b32d-0576f3cd2636" providerId="ADAL" clId="{55036BFD-E331-44F3-94B5-BE31FC3DB5D2}" dt="2024-01-17T13:12:48.095" v="665"/>
          <ac:spMkLst>
            <pc:docMk/>
            <pc:sldMk cId="3699691101" sldId="259"/>
            <ac:spMk id="3" creationId="{398CF5A3-5503-E857-B41D-963EEE82C5D5}"/>
          </ac:spMkLst>
        </pc:spChg>
      </pc:sldChg>
      <pc:sldChg chg="modSp del mod modTransition">
        <pc:chgData name="Putz Samuel" userId="a071e777-bb82-4150-b32d-0576f3cd2636" providerId="ADAL" clId="{55036BFD-E331-44F3-94B5-BE31FC3DB5D2}" dt="2024-01-18T07:11:34.292" v="1313" actId="2696"/>
        <pc:sldMkLst>
          <pc:docMk/>
          <pc:sldMk cId="791301737" sldId="260"/>
        </pc:sldMkLst>
        <pc:spChg chg="mod">
          <ac:chgData name="Putz Samuel" userId="a071e777-bb82-4150-b32d-0576f3cd2636" providerId="ADAL" clId="{55036BFD-E331-44F3-94B5-BE31FC3DB5D2}" dt="2024-01-18T07:10:11.482" v="1297" actId="21"/>
          <ac:spMkLst>
            <pc:docMk/>
            <pc:sldMk cId="791301737" sldId="260"/>
            <ac:spMk id="2" creationId="{69122719-7617-088D-C57C-31BCF923BCB7}"/>
          </ac:spMkLst>
        </pc:spChg>
        <pc:spChg chg="mod">
          <ac:chgData name="Putz Samuel" userId="a071e777-bb82-4150-b32d-0576f3cd2636" providerId="ADAL" clId="{55036BFD-E331-44F3-94B5-BE31FC3DB5D2}" dt="2024-01-18T07:10:24.288" v="1301" actId="403"/>
          <ac:spMkLst>
            <pc:docMk/>
            <pc:sldMk cId="791301737" sldId="260"/>
            <ac:spMk id="3" creationId="{675512A6-AB36-DDAE-3846-34DD50FEC0C1}"/>
          </ac:spMkLst>
        </pc:spChg>
        <pc:picChg chg="mod">
          <ac:chgData name="Putz Samuel" userId="a071e777-bb82-4150-b32d-0576f3cd2636" providerId="ADAL" clId="{55036BFD-E331-44F3-94B5-BE31FC3DB5D2}" dt="2024-01-18T07:07:47.041" v="1272" actId="1076"/>
          <ac:picMkLst>
            <pc:docMk/>
            <pc:sldMk cId="791301737" sldId="260"/>
            <ac:picMk id="4" creationId="{768F723F-F1DB-DCFB-37E1-3D27F9DAD8DD}"/>
          </ac:picMkLst>
        </pc:picChg>
      </pc:sldChg>
      <pc:sldChg chg="addSp delSp modSp del mod modTransition setBg delDesignElem">
        <pc:chgData name="Putz Samuel" userId="a071e777-bb82-4150-b32d-0576f3cd2636" providerId="ADAL" clId="{55036BFD-E331-44F3-94B5-BE31FC3DB5D2}" dt="2024-03-06T12:59:40.178" v="2213" actId="2696"/>
        <pc:sldMkLst>
          <pc:docMk/>
          <pc:sldMk cId="548073455" sldId="261"/>
        </pc:sldMkLst>
        <pc:spChg chg="mod">
          <ac:chgData name="Putz Samuel" userId="a071e777-bb82-4150-b32d-0576f3cd2636" providerId="ADAL" clId="{55036BFD-E331-44F3-94B5-BE31FC3DB5D2}" dt="2024-01-17T13:11:13.014" v="651" actId="403"/>
          <ac:spMkLst>
            <pc:docMk/>
            <pc:sldMk cId="548073455" sldId="261"/>
            <ac:spMk id="2" creationId="{998E6382-426C-93EC-5905-C25E4FF4BD14}"/>
          </ac:spMkLst>
        </pc:spChg>
        <pc:spChg chg="del mod">
          <ac:chgData name="Putz Samuel" userId="a071e777-bb82-4150-b32d-0576f3cd2636" providerId="ADAL" clId="{55036BFD-E331-44F3-94B5-BE31FC3DB5D2}" dt="2024-01-17T12:58:46.340" v="541"/>
          <ac:spMkLst>
            <pc:docMk/>
            <pc:sldMk cId="548073455" sldId="261"/>
            <ac:spMk id="3" creationId="{72FFCD74-F343-185C-A756-31FAEBEED52E}"/>
          </ac:spMkLst>
        </pc:spChg>
        <pc:spChg chg="add mod">
          <ac:chgData name="Putz Samuel" userId="a071e777-bb82-4150-b32d-0576f3cd2636" providerId="ADAL" clId="{55036BFD-E331-44F3-94B5-BE31FC3DB5D2}" dt="2024-01-18T07:04:51.779" v="1264" actId="20577"/>
          <ac:spMkLst>
            <pc:docMk/>
            <pc:sldMk cId="548073455" sldId="261"/>
            <ac:spMk id="6" creationId="{25FD5DFC-A555-447D-EFBA-30EE934B390D}"/>
          </ac:spMkLst>
        </pc:spChg>
        <pc:grpChg chg="add del">
          <ac:chgData name="Putz Samuel" userId="a071e777-bb82-4150-b32d-0576f3cd2636" providerId="ADAL" clId="{55036BFD-E331-44F3-94B5-BE31FC3DB5D2}" dt="2024-01-17T13:12:48.095" v="665"/>
          <ac:grpSpMkLst>
            <pc:docMk/>
            <pc:sldMk cId="548073455" sldId="261"/>
            <ac:grpSpMk id="13" creationId="{434FA563-76F6-CDCF-AEA0-A7B78E44647B}"/>
          </ac:grpSpMkLst>
        </pc:grpChg>
        <pc:picChg chg="add mod">
          <ac:chgData name="Putz Samuel" userId="a071e777-bb82-4150-b32d-0576f3cd2636" providerId="ADAL" clId="{55036BFD-E331-44F3-94B5-BE31FC3DB5D2}" dt="2024-01-18T07:05:04.219" v="1266" actId="14100"/>
          <ac:picMkLst>
            <pc:docMk/>
            <pc:sldMk cId="548073455" sldId="261"/>
            <ac:picMk id="3" creationId="{68E311F9-BB07-20B4-3923-7947D4C0F280}"/>
          </ac:picMkLst>
        </pc:picChg>
        <pc:picChg chg="add del mod">
          <ac:chgData name="Putz Samuel" userId="a071e777-bb82-4150-b32d-0576f3cd2636" providerId="ADAL" clId="{55036BFD-E331-44F3-94B5-BE31FC3DB5D2}" dt="2024-01-17T12:58:49.484" v="543" actId="478"/>
          <ac:picMkLst>
            <pc:docMk/>
            <pc:sldMk cId="548073455" sldId="261"/>
            <ac:picMk id="4" creationId="{6D1C29DC-1F24-3E20-1770-FCDA461BD01D}"/>
          </ac:picMkLst>
        </pc:picChg>
        <pc:picChg chg="add del mod">
          <ac:chgData name="Putz Samuel" userId="a071e777-bb82-4150-b32d-0576f3cd2636" providerId="ADAL" clId="{55036BFD-E331-44F3-94B5-BE31FC3DB5D2}" dt="2024-01-18T11:00:12.398" v="1838" actId="478"/>
          <ac:picMkLst>
            <pc:docMk/>
            <pc:sldMk cId="548073455" sldId="261"/>
            <ac:picMk id="4" creationId="{D5580204-FBBB-39EB-C98E-5A161A164614}"/>
          </ac:picMkLst>
        </pc:picChg>
        <pc:picChg chg="add mod">
          <ac:chgData name="Putz Samuel" userId="a071e777-bb82-4150-b32d-0576f3cd2636" providerId="ADAL" clId="{55036BFD-E331-44F3-94B5-BE31FC3DB5D2}" dt="2024-01-18T11:00:20.653" v="1841" actId="1076"/>
          <ac:picMkLst>
            <pc:docMk/>
            <pc:sldMk cId="548073455" sldId="261"/>
            <ac:picMk id="5" creationId="{1953C955-52E4-4307-63AB-8C3B2C252A8E}"/>
          </ac:picMkLst>
        </pc:picChg>
        <pc:picChg chg="add del mod">
          <ac:chgData name="Putz Samuel" userId="a071e777-bb82-4150-b32d-0576f3cd2636" providerId="ADAL" clId="{55036BFD-E331-44F3-94B5-BE31FC3DB5D2}" dt="2024-01-18T11:00:33.288" v="1843" actId="478"/>
          <ac:picMkLst>
            <pc:docMk/>
            <pc:sldMk cId="548073455" sldId="261"/>
            <ac:picMk id="7" creationId="{B5CD5CF4-CBF5-4DF9-BEA4-92B2DCA8BE33}"/>
          </ac:picMkLst>
        </pc:picChg>
        <pc:picChg chg="add mod modCrop">
          <ac:chgData name="Putz Samuel" userId="a071e777-bb82-4150-b32d-0576f3cd2636" providerId="ADAL" clId="{55036BFD-E331-44F3-94B5-BE31FC3DB5D2}" dt="2024-01-17T13:11:55.012" v="660" actId="1076"/>
          <ac:picMkLst>
            <pc:docMk/>
            <pc:sldMk cId="548073455" sldId="261"/>
            <ac:picMk id="8" creationId="{210225AC-3A35-8BA1-F89F-369E3A2D5619}"/>
          </ac:picMkLst>
        </pc:picChg>
        <pc:picChg chg="add mod modCrop">
          <ac:chgData name="Putz Samuel" userId="a071e777-bb82-4150-b32d-0576f3cd2636" providerId="ADAL" clId="{55036BFD-E331-44F3-94B5-BE31FC3DB5D2}" dt="2024-01-18T11:04:20.018" v="1867" actId="732"/>
          <ac:picMkLst>
            <pc:docMk/>
            <pc:sldMk cId="548073455" sldId="261"/>
            <ac:picMk id="10" creationId="{25B90195-DBBF-AC81-F26D-E322F3BB8FC7}"/>
          </ac:picMkLst>
        </pc:picChg>
      </pc:sldChg>
      <pc:sldChg chg="modSp del mod modTransition">
        <pc:chgData name="Putz Samuel" userId="a071e777-bb82-4150-b32d-0576f3cd2636" providerId="ADAL" clId="{55036BFD-E331-44F3-94B5-BE31FC3DB5D2}" dt="2024-01-17T17:56:13.294" v="945" actId="2696"/>
        <pc:sldMkLst>
          <pc:docMk/>
          <pc:sldMk cId="1043968078" sldId="262"/>
        </pc:sldMkLst>
        <pc:spChg chg="mod">
          <ac:chgData name="Putz Samuel" userId="a071e777-bb82-4150-b32d-0576f3cd2636" providerId="ADAL" clId="{55036BFD-E331-44F3-94B5-BE31FC3DB5D2}" dt="2024-01-17T13:14:39.634" v="734" actId="20577"/>
          <ac:spMkLst>
            <pc:docMk/>
            <pc:sldMk cId="1043968078" sldId="262"/>
            <ac:spMk id="2" creationId="{665C8A6E-6944-1469-21F1-48897F140830}"/>
          </ac:spMkLst>
        </pc:spChg>
        <pc:spChg chg="mod">
          <ac:chgData name="Putz Samuel" userId="a071e777-bb82-4150-b32d-0576f3cd2636" providerId="ADAL" clId="{55036BFD-E331-44F3-94B5-BE31FC3DB5D2}" dt="2024-01-17T13:12:48.095" v="665"/>
          <ac:spMkLst>
            <pc:docMk/>
            <pc:sldMk cId="1043968078" sldId="262"/>
            <ac:spMk id="3" creationId="{2C1ADFE6-E546-7495-D74A-49B48510B8EF}"/>
          </ac:spMkLst>
        </pc:spChg>
      </pc:sldChg>
      <pc:sldChg chg="modSp del">
        <pc:chgData name="Putz Samuel" userId="a071e777-bb82-4150-b32d-0576f3cd2636" providerId="ADAL" clId="{55036BFD-E331-44F3-94B5-BE31FC3DB5D2}" dt="2024-01-17T13:04:03.863" v="617" actId="2696"/>
        <pc:sldMkLst>
          <pc:docMk/>
          <pc:sldMk cId="888254964" sldId="263"/>
        </pc:sldMkLst>
        <pc:spChg chg="mod">
          <ac:chgData name="Putz Samuel" userId="a071e777-bb82-4150-b32d-0576f3cd2636" providerId="ADAL" clId="{55036BFD-E331-44F3-94B5-BE31FC3DB5D2}" dt="2024-01-10T15:04:32.274" v="207"/>
          <ac:spMkLst>
            <pc:docMk/>
            <pc:sldMk cId="888254964" sldId="263"/>
            <ac:spMk id="2" creationId="{F37251D3-2BE5-861D-8BEA-116CC599AEC2}"/>
          </ac:spMkLst>
        </pc:spChg>
        <pc:spChg chg="mod">
          <ac:chgData name="Putz Samuel" userId="a071e777-bb82-4150-b32d-0576f3cd2636" providerId="ADAL" clId="{55036BFD-E331-44F3-94B5-BE31FC3DB5D2}" dt="2024-01-10T15:04:32.274" v="207"/>
          <ac:spMkLst>
            <pc:docMk/>
            <pc:sldMk cId="888254964" sldId="263"/>
            <ac:spMk id="3" creationId="{D36B11B0-246C-5304-0B3E-2E671FC4C8AE}"/>
          </ac:spMkLst>
        </pc:spChg>
      </pc:sldChg>
      <pc:sldChg chg="addSp delSp modSp del mod modTransition setBg">
        <pc:chgData name="Putz Samuel" userId="a071e777-bb82-4150-b32d-0576f3cd2636" providerId="ADAL" clId="{55036BFD-E331-44F3-94B5-BE31FC3DB5D2}" dt="2024-03-06T15:19:11.228" v="3150" actId="2696"/>
        <pc:sldMkLst>
          <pc:docMk/>
          <pc:sldMk cId="1428144675" sldId="264"/>
        </pc:sldMkLst>
        <pc:spChg chg="mod">
          <ac:chgData name="Putz Samuel" userId="a071e777-bb82-4150-b32d-0576f3cd2636" providerId="ADAL" clId="{55036BFD-E331-44F3-94B5-BE31FC3DB5D2}" dt="2024-01-17T16:03:12.588" v="777" actId="26606"/>
          <ac:spMkLst>
            <pc:docMk/>
            <pc:sldMk cId="1428144675" sldId="264"/>
            <ac:spMk id="2" creationId="{198E2999-18F8-0C8E-E398-4B657E51D1BE}"/>
          </ac:spMkLst>
        </pc:spChg>
        <pc:spChg chg="add del mod">
          <ac:chgData name="Putz Samuel" userId="a071e777-bb82-4150-b32d-0576f3cd2636" providerId="ADAL" clId="{55036BFD-E331-44F3-94B5-BE31FC3DB5D2}" dt="2024-03-06T14:00:55.262" v="2348" actId="21"/>
          <ac:spMkLst>
            <pc:docMk/>
            <pc:sldMk cId="1428144675" sldId="264"/>
            <ac:spMk id="4" creationId="{34B97451-297A-A7E3-B7C1-F5E1B1F7CA06}"/>
          </ac:spMkLst>
        </pc:spChg>
        <pc:spChg chg="add del mod">
          <ac:chgData name="Putz Samuel" userId="a071e777-bb82-4150-b32d-0576f3cd2636" providerId="ADAL" clId="{55036BFD-E331-44F3-94B5-BE31FC3DB5D2}" dt="2024-01-17T16:02:28.807" v="767" actId="931"/>
          <ac:spMkLst>
            <pc:docMk/>
            <pc:sldMk cId="1428144675" sldId="264"/>
            <ac:spMk id="4" creationId="{8D10E4B4-2630-8F6A-EBD8-9428A1306989}"/>
          </ac:spMkLst>
        </pc:spChg>
        <pc:spChg chg="add mod">
          <ac:chgData name="Putz Samuel" userId="a071e777-bb82-4150-b32d-0576f3cd2636" providerId="ADAL" clId="{55036BFD-E331-44F3-94B5-BE31FC3DB5D2}" dt="2024-03-06T15:18:39.333" v="3141" actId="21"/>
          <ac:spMkLst>
            <pc:docMk/>
            <pc:sldMk cId="1428144675" sldId="264"/>
            <ac:spMk id="5" creationId="{2F15EA3F-87E3-712C-4BDA-C0C7BBF377EE}"/>
          </ac:spMkLst>
        </pc:spChg>
        <pc:spChg chg="add del mod">
          <ac:chgData name="Putz Samuel" userId="a071e777-bb82-4150-b32d-0576f3cd2636" providerId="ADAL" clId="{55036BFD-E331-44F3-94B5-BE31FC3DB5D2}" dt="2024-01-17T16:02:38.163" v="771" actId="478"/>
          <ac:spMkLst>
            <pc:docMk/>
            <pc:sldMk cId="1428144675" sldId="264"/>
            <ac:spMk id="8" creationId="{261E8BD0-9A55-16C7-55D5-85638E0F34AB}"/>
          </ac:spMkLst>
        </pc:spChg>
        <pc:spChg chg="add del mod">
          <ac:chgData name="Putz Samuel" userId="a071e777-bb82-4150-b32d-0576f3cd2636" providerId="ADAL" clId="{55036BFD-E331-44F3-94B5-BE31FC3DB5D2}" dt="2024-01-17T16:03:12.588" v="777" actId="26606"/>
          <ac:spMkLst>
            <pc:docMk/>
            <pc:sldMk cId="1428144675" sldId="264"/>
            <ac:spMk id="11" creationId="{74A39ACF-6016-EC28-A45A-E80A440E10E8}"/>
          </ac:spMkLst>
        </pc:spChg>
        <pc:spChg chg="add">
          <ac:chgData name="Putz Samuel" userId="a071e777-bb82-4150-b32d-0576f3cd2636" providerId="ADAL" clId="{55036BFD-E331-44F3-94B5-BE31FC3DB5D2}" dt="2024-01-17T16:03:12.588" v="777" actId="26606"/>
          <ac:spMkLst>
            <pc:docMk/>
            <pc:sldMk cId="1428144675" sldId="264"/>
            <ac:spMk id="16" creationId="{D4771268-CB57-404A-9271-370EB28F6090}"/>
          </ac:spMkLst>
        </pc:spChg>
        <pc:picChg chg="add mod">
          <ac:chgData name="Putz Samuel" userId="a071e777-bb82-4150-b32d-0576f3cd2636" providerId="ADAL" clId="{55036BFD-E331-44F3-94B5-BE31FC3DB5D2}" dt="2024-03-06T15:07:29.096" v="3017"/>
          <ac:picMkLst>
            <pc:docMk/>
            <pc:sldMk cId="1428144675" sldId="264"/>
            <ac:picMk id="3" creationId="{3F220613-6A83-EF99-F16A-DF2EAF18B878}"/>
          </ac:picMkLst>
        </pc:picChg>
        <pc:picChg chg="del mod">
          <ac:chgData name="Putz Samuel" userId="a071e777-bb82-4150-b32d-0576f3cd2636" providerId="ADAL" clId="{55036BFD-E331-44F3-94B5-BE31FC3DB5D2}" dt="2024-01-17T16:01:28.479" v="766" actId="478"/>
          <ac:picMkLst>
            <pc:docMk/>
            <pc:sldMk cId="1428144675" sldId="264"/>
            <ac:picMk id="5" creationId="{2D6A9AAD-6F60-C9B2-4A83-1B66EAE53A2F}"/>
          </ac:picMkLst>
        </pc:picChg>
        <pc:picChg chg="add mod">
          <ac:chgData name="Putz Samuel" userId="a071e777-bb82-4150-b32d-0576f3cd2636" providerId="ADAL" clId="{55036BFD-E331-44F3-94B5-BE31FC3DB5D2}" dt="2024-03-06T14:00:54.731" v="2347"/>
          <ac:picMkLst>
            <pc:docMk/>
            <pc:sldMk cId="1428144675" sldId="264"/>
            <ac:picMk id="5" creationId="{BB6D2384-2E6D-B4E7-7CEB-5C7E57532ED0}"/>
          </ac:picMkLst>
        </pc:picChg>
        <pc:picChg chg="add mod">
          <ac:chgData name="Putz Samuel" userId="a071e777-bb82-4150-b32d-0576f3cd2636" providerId="ADAL" clId="{55036BFD-E331-44F3-94B5-BE31FC3DB5D2}" dt="2024-03-06T15:18:43.947" v="3144" actId="1076"/>
          <ac:picMkLst>
            <pc:docMk/>
            <pc:sldMk cId="1428144675" sldId="264"/>
            <ac:picMk id="6" creationId="{BB6D2384-2E6D-B4E7-7CEB-5C7E57532ED0}"/>
          </ac:picMkLst>
        </pc:picChg>
        <pc:picChg chg="add del mod">
          <ac:chgData name="Putz Samuel" userId="a071e777-bb82-4150-b32d-0576f3cd2636" providerId="ADAL" clId="{55036BFD-E331-44F3-94B5-BE31FC3DB5D2}" dt="2024-01-17T16:03:01.085" v="776" actId="478"/>
          <ac:picMkLst>
            <pc:docMk/>
            <pc:sldMk cId="1428144675" sldId="264"/>
            <ac:picMk id="7" creationId="{03D7C666-166E-38BB-DA69-01DC656DC9CF}"/>
          </ac:picMkLst>
        </pc:picChg>
        <pc:picChg chg="add mod">
          <ac:chgData name="Putz Samuel" userId="a071e777-bb82-4150-b32d-0576f3cd2636" providerId="ADAL" clId="{55036BFD-E331-44F3-94B5-BE31FC3DB5D2}" dt="2024-03-06T15:18:51.702" v="3145" actId="571"/>
          <ac:picMkLst>
            <pc:docMk/>
            <pc:sldMk cId="1428144675" sldId="264"/>
            <ac:picMk id="7" creationId="{5F6CF849-CF57-DCAA-FF66-C32655044C43}"/>
          </ac:picMkLst>
        </pc:picChg>
        <pc:picChg chg="add del mod">
          <ac:chgData name="Putz Samuel" userId="a071e777-bb82-4150-b32d-0576f3cd2636" providerId="ADAL" clId="{55036BFD-E331-44F3-94B5-BE31FC3DB5D2}" dt="2024-03-06T15:18:39.333" v="3141" actId="21"/>
          <ac:picMkLst>
            <pc:docMk/>
            <pc:sldMk cId="1428144675" sldId="264"/>
            <ac:picMk id="9" creationId="{BB6D2384-2E6D-B4E7-7CEB-5C7E57532ED0}"/>
          </ac:picMkLst>
        </pc:picChg>
      </pc:sldChg>
      <pc:sldChg chg="addSp delSp modSp new mod ord modTransition setBg delDesignElem">
        <pc:chgData name="Putz Samuel" userId="a071e777-bb82-4150-b32d-0576f3cd2636" providerId="ADAL" clId="{55036BFD-E331-44F3-94B5-BE31FC3DB5D2}" dt="2024-04-04T10:03:30.978" v="3604" actId="14100"/>
        <pc:sldMkLst>
          <pc:docMk/>
          <pc:sldMk cId="4127201817" sldId="265"/>
        </pc:sldMkLst>
        <pc:spChg chg="mod ord">
          <ac:chgData name="Putz Samuel" userId="a071e777-bb82-4150-b32d-0576f3cd2636" providerId="ADAL" clId="{55036BFD-E331-44F3-94B5-BE31FC3DB5D2}" dt="2024-04-03T12:48:40.016" v="3531" actId="20577"/>
          <ac:spMkLst>
            <pc:docMk/>
            <pc:sldMk cId="4127201817" sldId="265"/>
            <ac:spMk id="2" creationId="{0B884052-C660-E4CA-9759-940BA3C38FE2}"/>
          </ac:spMkLst>
        </pc:spChg>
        <pc:spChg chg="del mod">
          <ac:chgData name="Putz Samuel" userId="a071e777-bb82-4150-b32d-0576f3cd2636" providerId="ADAL" clId="{55036BFD-E331-44F3-94B5-BE31FC3DB5D2}" dt="2024-01-17T12:36:45.867" v="244"/>
          <ac:spMkLst>
            <pc:docMk/>
            <pc:sldMk cId="4127201817" sldId="265"/>
            <ac:spMk id="3" creationId="{F1637225-DEE2-8BC2-E2A8-659D9D436BA5}"/>
          </ac:spMkLst>
        </pc:spChg>
        <pc:spChg chg="add mod ord">
          <ac:chgData name="Putz Samuel" userId="a071e777-bb82-4150-b32d-0576f3cd2636" providerId="ADAL" clId="{55036BFD-E331-44F3-94B5-BE31FC3DB5D2}" dt="2024-03-21T11:11:15.729" v="3482" actId="12"/>
          <ac:spMkLst>
            <pc:docMk/>
            <pc:sldMk cId="4127201817" sldId="265"/>
            <ac:spMk id="6" creationId="{35437CF1-7B69-8EE2-6045-F372C36DF6E9}"/>
          </ac:spMkLst>
        </pc:spChg>
        <pc:spChg chg="add del">
          <ac:chgData name="Putz Samuel" userId="a071e777-bb82-4150-b32d-0576f3cd2636" providerId="ADAL" clId="{55036BFD-E331-44F3-94B5-BE31FC3DB5D2}" dt="2024-01-17T12:37:08.871" v="264" actId="26606"/>
          <ac:spMkLst>
            <pc:docMk/>
            <pc:sldMk cId="4127201817" sldId="265"/>
            <ac:spMk id="8" creationId="{57605DB3-9B25-F836-CF3E-B49DF66B5E38}"/>
          </ac:spMkLst>
        </pc:spChg>
        <pc:spChg chg="add del mod ord">
          <ac:chgData name="Putz Samuel" userId="a071e777-bb82-4150-b32d-0576f3cd2636" providerId="ADAL" clId="{55036BFD-E331-44F3-94B5-BE31FC3DB5D2}" dt="2024-01-18T10:53:27.504" v="1777" actId="11529"/>
          <ac:spMkLst>
            <pc:docMk/>
            <pc:sldMk cId="4127201817" sldId="265"/>
            <ac:spMk id="9" creationId="{51BC7FC3-5BF6-3238-6D69-0EF9492CB273}"/>
          </ac:spMkLst>
        </pc:spChg>
        <pc:spChg chg="add del">
          <ac:chgData name="Putz Samuel" userId="a071e777-bb82-4150-b32d-0576f3cd2636" providerId="ADAL" clId="{55036BFD-E331-44F3-94B5-BE31FC3DB5D2}" dt="2024-01-17T12:37:08.871" v="264" actId="26606"/>
          <ac:spMkLst>
            <pc:docMk/>
            <pc:sldMk cId="4127201817" sldId="265"/>
            <ac:spMk id="11" creationId="{F13C74B1-5B17-4795-BED0-7140497B445A}"/>
          </ac:spMkLst>
        </pc:spChg>
        <pc:spChg chg="add del">
          <ac:chgData name="Putz Samuel" userId="a071e777-bb82-4150-b32d-0576f3cd2636" providerId="ADAL" clId="{55036BFD-E331-44F3-94B5-BE31FC3DB5D2}" dt="2024-01-17T12:37:08.871" v="264" actId="26606"/>
          <ac:spMkLst>
            <pc:docMk/>
            <pc:sldMk cId="4127201817" sldId="265"/>
            <ac:spMk id="13" creationId="{D4974D33-8DC5-464E-8C6D-BE58F0669C17}"/>
          </ac:spMkLst>
        </pc:spChg>
        <pc:spChg chg="add">
          <ac:chgData name="Putz Samuel" userId="a071e777-bb82-4150-b32d-0576f3cd2636" providerId="ADAL" clId="{55036BFD-E331-44F3-94B5-BE31FC3DB5D2}" dt="2024-03-06T13:00:01.043" v="2217" actId="26606"/>
          <ac:spMkLst>
            <pc:docMk/>
            <pc:sldMk cId="4127201817" sldId="265"/>
            <ac:spMk id="14" creationId="{9D25F302-27C5-414F-97F8-6EA0A6C028BA}"/>
          </ac:spMkLst>
        </pc:spChg>
        <pc:spChg chg="add">
          <ac:chgData name="Putz Samuel" userId="a071e777-bb82-4150-b32d-0576f3cd2636" providerId="ADAL" clId="{55036BFD-E331-44F3-94B5-BE31FC3DB5D2}" dt="2024-03-06T13:00:01.043" v="2217" actId="26606"/>
          <ac:spMkLst>
            <pc:docMk/>
            <pc:sldMk cId="4127201817" sldId="265"/>
            <ac:spMk id="17" creationId="{830A36F8-48C2-4842-A87B-8CE8DF4E7FD2}"/>
          </ac:spMkLst>
        </pc:spChg>
        <pc:spChg chg="add">
          <ac:chgData name="Putz Samuel" userId="a071e777-bb82-4150-b32d-0576f3cd2636" providerId="ADAL" clId="{55036BFD-E331-44F3-94B5-BE31FC3DB5D2}" dt="2024-03-06T13:00:01.043" v="2217" actId="26606"/>
          <ac:spMkLst>
            <pc:docMk/>
            <pc:sldMk cId="4127201817" sldId="265"/>
            <ac:spMk id="18" creationId="{086A5A31-B10A-4793-84D4-D785959AE5B8}"/>
          </ac:spMkLst>
        </pc:spChg>
        <pc:grpChg chg="add del">
          <ac:chgData name="Putz Samuel" userId="a071e777-bb82-4150-b32d-0576f3cd2636" providerId="ADAL" clId="{55036BFD-E331-44F3-94B5-BE31FC3DB5D2}" dt="2024-01-17T13:05:29.653" v="620" actId="26606"/>
          <ac:grpSpMkLst>
            <pc:docMk/>
            <pc:sldMk cId="4127201817" sldId="265"/>
            <ac:grpSpMk id="12" creationId="{3AFCAD34-1AFC-BC1A-F6B2-C34C63912EAB}"/>
          </ac:grpSpMkLst>
        </pc:grpChg>
        <pc:grpChg chg="add del">
          <ac:chgData name="Putz Samuel" userId="a071e777-bb82-4150-b32d-0576f3cd2636" providerId="ADAL" clId="{55036BFD-E331-44F3-94B5-BE31FC3DB5D2}" dt="2024-01-17T13:09:42.246" v="630" actId="26606"/>
          <ac:grpSpMkLst>
            <pc:docMk/>
            <pc:sldMk cId="4127201817" sldId="265"/>
            <ac:grpSpMk id="15" creationId="{434FA563-76F6-CDCF-AEA0-A7B78E44647B}"/>
          </ac:grpSpMkLst>
        </pc:grpChg>
        <pc:grpChg chg="add del">
          <ac:chgData name="Putz Samuel" userId="a071e777-bb82-4150-b32d-0576f3cd2636" providerId="ADAL" clId="{55036BFD-E331-44F3-94B5-BE31FC3DB5D2}" dt="2024-01-17T13:05:40.311" v="624" actId="26606"/>
          <ac:grpSpMkLst>
            <pc:docMk/>
            <pc:sldMk cId="4127201817" sldId="265"/>
            <ac:grpSpMk id="16" creationId="{434FA563-76F6-CDCF-AEA0-A7B78E44647B}"/>
          </ac:grpSpMkLst>
        </pc:grpChg>
        <pc:grpChg chg="add del">
          <ac:chgData name="Putz Samuel" userId="a071e777-bb82-4150-b32d-0576f3cd2636" providerId="ADAL" clId="{55036BFD-E331-44F3-94B5-BE31FC3DB5D2}" dt="2024-01-17T13:09:49.794" v="632" actId="26606"/>
          <ac:grpSpMkLst>
            <pc:docMk/>
            <pc:sldMk cId="4127201817" sldId="265"/>
            <ac:grpSpMk id="24" creationId="{434FA563-76F6-CDCF-AEA0-A7B78E44647B}"/>
          </ac:grpSpMkLst>
        </pc:grpChg>
        <pc:grpChg chg="add del">
          <ac:chgData name="Putz Samuel" userId="a071e777-bb82-4150-b32d-0576f3cd2636" providerId="ADAL" clId="{55036BFD-E331-44F3-94B5-BE31FC3DB5D2}" dt="2024-01-17T13:12:48.095" v="665"/>
          <ac:grpSpMkLst>
            <pc:docMk/>
            <pc:sldMk cId="4127201817" sldId="265"/>
            <ac:grpSpMk id="31" creationId="{434FA563-76F6-CDCF-AEA0-A7B78E44647B}"/>
          </ac:grpSpMkLst>
        </pc:grpChg>
        <pc:picChg chg="add del mod ord modCrop">
          <ac:chgData name="Putz Samuel" userId="a071e777-bb82-4150-b32d-0576f3cd2636" providerId="ADAL" clId="{55036BFD-E331-44F3-94B5-BE31FC3DB5D2}" dt="2024-03-06T15:02:51.143" v="2963" actId="478"/>
          <ac:picMkLst>
            <pc:docMk/>
            <pc:sldMk cId="4127201817" sldId="265"/>
            <ac:picMk id="3" creationId="{5EF6C7CE-2C82-2477-C36B-DF3AE27BD0F7}"/>
          </ac:picMkLst>
        </pc:picChg>
        <pc:picChg chg="add del mod">
          <ac:chgData name="Putz Samuel" userId="a071e777-bb82-4150-b32d-0576f3cd2636" providerId="ADAL" clId="{55036BFD-E331-44F3-94B5-BE31FC3DB5D2}" dt="2024-01-18T10:48:21.237" v="1708" actId="478"/>
          <ac:picMkLst>
            <pc:docMk/>
            <pc:sldMk cId="4127201817" sldId="265"/>
            <ac:picMk id="4" creationId="{021909DC-0A62-D74D-F10E-B486F2B45F7F}"/>
          </ac:picMkLst>
        </pc:picChg>
        <pc:picChg chg="add mod ord">
          <ac:chgData name="Putz Samuel" userId="a071e777-bb82-4150-b32d-0576f3cd2636" providerId="ADAL" clId="{55036BFD-E331-44F3-94B5-BE31FC3DB5D2}" dt="2024-03-06T15:05:37.571" v="2998" actId="1076"/>
          <ac:picMkLst>
            <pc:docMk/>
            <pc:sldMk cId="4127201817" sldId="265"/>
            <ac:picMk id="4" creationId="{D106A5C5-DDFB-B8B2-A9B6-5048A1AD4A27}"/>
          </ac:picMkLst>
        </pc:picChg>
        <pc:picChg chg="add del mod">
          <ac:chgData name="Putz Samuel" userId="a071e777-bb82-4150-b32d-0576f3cd2636" providerId="ADAL" clId="{55036BFD-E331-44F3-94B5-BE31FC3DB5D2}" dt="2024-01-17T12:37:11.499" v="266" actId="478"/>
          <ac:picMkLst>
            <pc:docMk/>
            <pc:sldMk cId="4127201817" sldId="265"/>
            <ac:picMk id="4" creationId="{E5B3EAE4-ED7D-3EB3-0F77-BC0E035A54EC}"/>
          </ac:picMkLst>
        </pc:picChg>
        <pc:picChg chg="add del">
          <ac:chgData name="Putz Samuel" userId="a071e777-bb82-4150-b32d-0576f3cd2636" providerId="ADAL" clId="{55036BFD-E331-44F3-94B5-BE31FC3DB5D2}" dt="2024-03-06T15:02:55.895" v="2965" actId="478"/>
          <ac:picMkLst>
            <pc:docMk/>
            <pc:sldMk cId="4127201817" sldId="265"/>
            <ac:picMk id="5" creationId="{08397818-DA88-F140-3098-EC5DB084801D}"/>
          </ac:picMkLst>
        </pc:picChg>
        <pc:picChg chg="add del mod">
          <ac:chgData name="Putz Samuel" userId="a071e777-bb82-4150-b32d-0576f3cd2636" providerId="ADAL" clId="{55036BFD-E331-44F3-94B5-BE31FC3DB5D2}" dt="2024-01-18T10:48:54.357" v="1718" actId="478"/>
          <ac:picMkLst>
            <pc:docMk/>
            <pc:sldMk cId="4127201817" sldId="265"/>
            <ac:picMk id="5" creationId="{B1701849-D12B-6D6E-2E16-7E65FA99F101}"/>
          </ac:picMkLst>
        </pc:picChg>
        <pc:picChg chg="add del mod">
          <ac:chgData name="Putz Samuel" userId="a071e777-bb82-4150-b32d-0576f3cd2636" providerId="ADAL" clId="{55036BFD-E331-44F3-94B5-BE31FC3DB5D2}" dt="2024-01-17T13:05:42.871" v="625" actId="478"/>
          <ac:picMkLst>
            <pc:docMk/>
            <pc:sldMk cId="4127201817" sldId="265"/>
            <ac:picMk id="7" creationId="{2D1F25A3-24EA-7C89-3579-03BE3EC7FFAD}"/>
          </ac:picMkLst>
        </pc:picChg>
        <pc:picChg chg="add del mod">
          <ac:chgData name="Putz Samuel" userId="a071e777-bb82-4150-b32d-0576f3cd2636" providerId="ADAL" clId="{55036BFD-E331-44F3-94B5-BE31FC3DB5D2}" dt="2024-01-18T10:50:17.904" v="1733" actId="478"/>
          <ac:picMkLst>
            <pc:docMk/>
            <pc:sldMk cId="4127201817" sldId="265"/>
            <ac:picMk id="7" creationId="{8D29EA91-FF4F-8D7A-2670-19B69C9E05F4}"/>
          </ac:picMkLst>
        </pc:picChg>
        <pc:picChg chg="add mod">
          <ac:chgData name="Putz Samuel" userId="a071e777-bb82-4150-b32d-0576f3cd2636" providerId="ADAL" clId="{55036BFD-E331-44F3-94B5-BE31FC3DB5D2}" dt="2024-03-06T15:03:18.060" v="2973" actId="14100"/>
          <ac:picMkLst>
            <pc:docMk/>
            <pc:sldMk cId="4127201817" sldId="265"/>
            <ac:picMk id="8" creationId="{BB487F94-A226-6B92-6AB2-9DEC9170BFDE}"/>
          </ac:picMkLst>
        </pc:picChg>
        <pc:picChg chg="add del mod ord">
          <ac:chgData name="Putz Samuel" userId="a071e777-bb82-4150-b32d-0576f3cd2636" providerId="ADAL" clId="{55036BFD-E331-44F3-94B5-BE31FC3DB5D2}" dt="2024-01-18T10:53:34.617" v="1786" actId="478"/>
          <ac:picMkLst>
            <pc:docMk/>
            <pc:sldMk cId="4127201817" sldId="265"/>
            <ac:picMk id="8" creationId="{FDC6B18D-BA82-24A1-C1C7-AF0011087A99}"/>
          </ac:picMkLst>
        </pc:picChg>
        <pc:picChg chg="add mod modCrop">
          <ac:chgData name="Putz Samuel" userId="a071e777-bb82-4150-b32d-0576f3cd2636" providerId="ADAL" clId="{55036BFD-E331-44F3-94B5-BE31FC3DB5D2}" dt="2024-03-06T15:05:54.501" v="3001" actId="1076"/>
          <ac:picMkLst>
            <pc:docMk/>
            <pc:sldMk cId="4127201817" sldId="265"/>
            <ac:picMk id="9" creationId="{319994D6-04EF-779F-1869-552BAB282E38}"/>
          </ac:picMkLst>
        </pc:picChg>
        <pc:picChg chg="add del mod">
          <ac:chgData name="Putz Samuel" userId="a071e777-bb82-4150-b32d-0576f3cd2636" providerId="ADAL" clId="{55036BFD-E331-44F3-94B5-BE31FC3DB5D2}" dt="2024-01-17T13:07:43.349" v="628" actId="478"/>
          <ac:picMkLst>
            <pc:docMk/>
            <pc:sldMk cId="4127201817" sldId="265"/>
            <ac:picMk id="10" creationId="{4E332094-FA13-FBF8-A3F2-E0DFEB9D9C1A}"/>
          </ac:picMkLst>
        </pc:picChg>
        <pc:picChg chg="add del mod">
          <ac:chgData name="Putz Samuel" userId="a071e777-bb82-4150-b32d-0576f3cd2636" providerId="ADAL" clId="{55036BFD-E331-44F3-94B5-BE31FC3DB5D2}" dt="2024-04-04T10:03:30.978" v="3604" actId="14100"/>
          <ac:picMkLst>
            <pc:docMk/>
            <pc:sldMk cId="4127201817" sldId="265"/>
            <ac:picMk id="10" creationId="{A104FCC0-0EFA-D5E0-9A5D-3C7F33A7105F}"/>
          </ac:picMkLst>
        </pc:picChg>
        <pc:picChg chg="add del mod">
          <ac:chgData name="Putz Samuel" userId="a071e777-bb82-4150-b32d-0576f3cd2636" providerId="ADAL" clId="{55036BFD-E331-44F3-94B5-BE31FC3DB5D2}" dt="2024-03-06T12:59:52.241" v="2215" actId="21"/>
          <ac:picMkLst>
            <pc:docMk/>
            <pc:sldMk cId="4127201817" sldId="265"/>
            <ac:picMk id="19" creationId="{D106A5C5-DDFB-B8B2-A9B6-5048A1AD4A27}"/>
          </ac:picMkLst>
        </pc:picChg>
      </pc:sldChg>
      <pc:sldChg chg="addSp delSp modSp new del mod modTransition setBg">
        <pc:chgData name="Putz Samuel" userId="a071e777-bb82-4150-b32d-0576f3cd2636" providerId="ADAL" clId="{55036BFD-E331-44F3-94B5-BE31FC3DB5D2}" dt="2024-01-17T16:25:21.222" v="901" actId="2696"/>
        <pc:sldMkLst>
          <pc:docMk/>
          <pc:sldMk cId="1211264379" sldId="266"/>
        </pc:sldMkLst>
        <pc:spChg chg="mod">
          <ac:chgData name="Putz Samuel" userId="a071e777-bb82-4150-b32d-0576f3cd2636" providerId="ADAL" clId="{55036BFD-E331-44F3-94B5-BE31FC3DB5D2}" dt="2024-01-17T13:13:30.275" v="677" actId="403"/>
          <ac:spMkLst>
            <pc:docMk/>
            <pc:sldMk cId="1211264379" sldId="266"/>
            <ac:spMk id="2" creationId="{637C49C9-B5E8-FEB1-C0E4-587C3067649D}"/>
          </ac:spMkLst>
        </pc:spChg>
        <pc:spChg chg="mod">
          <ac:chgData name="Putz Samuel" userId="a071e777-bb82-4150-b32d-0576f3cd2636" providerId="ADAL" clId="{55036BFD-E331-44F3-94B5-BE31FC3DB5D2}" dt="2024-01-17T16:24:07.245" v="896" actId="20577"/>
          <ac:spMkLst>
            <pc:docMk/>
            <pc:sldMk cId="1211264379" sldId="266"/>
            <ac:spMk id="3" creationId="{515217FC-B4E1-5ABC-06DD-6F1CC383B020}"/>
          </ac:spMkLst>
        </pc:spChg>
        <pc:spChg chg="mod">
          <ac:chgData name="Putz Samuel" userId="a071e777-bb82-4150-b32d-0576f3cd2636" providerId="ADAL" clId="{55036BFD-E331-44F3-94B5-BE31FC3DB5D2}" dt="2024-01-17T16:24:09.003" v="897" actId="20577"/>
          <ac:spMkLst>
            <pc:docMk/>
            <pc:sldMk cId="1211264379" sldId="266"/>
            <ac:spMk id="4" creationId="{57E3C595-99FD-9EDF-4C91-DAFF073E17D1}"/>
          </ac:spMkLst>
        </pc:spChg>
        <pc:spChg chg="add del mod">
          <ac:chgData name="Putz Samuel" userId="a071e777-bb82-4150-b32d-0576f3cd2636" providerId="ADAL" clId="{55036BFD-E331-44F3-94B5-BE31FC3DB5D2}" dt="2024-01-17T16:15:57.675" v="836" actId="478"/>
          <ac:spMkLst>
            <pc:docMk/>
            <pc:sldMk cId="1211264379" sldId="266"/>
            <ac:spMk id="7" creationId="{A1EBA32A-FFCA-7ECC-715E-4AA4BC3A73B1}"/>
          </ac:spMkLst>
        </pc:spChg>
        <pc:spChg chg="add del mod">
          <ac:chgData name="Putz Samuel" userId="a071e777-bb82-4150-b32d-0576f3cd2636" providerId="ADAL" clId="{55036BFD-E331-44F3-94B5-BE31FC3DB5D2}" dt="2024-01-17T16:15:59.607" v="837" actId="478"/>
          <ac:spMkLst>
            <pc:docMk/>
            <pc:sldMk cId="1211264379" sldId="266"/>
            <ac:spMk id="8" creationId="{1AEED414-5795-D036-C148-A6C914558086}"/>
          </ac:spMkLst>
        </pc:spChg>
        <pc:picChg chg="add mod modCrop">
          <ac:chgData name="Putz Samuel" userId="a071e777-bb82-4150-b32d-0576f3cd2636" providerId="ADAL" clId="{55036BFD-E331-44F3-94B5-BE31FC3DB5D2}" dt="2024-01-10T14:57:30.904" v="146" actId="1076"/>
          <ac:picMkLst>
            <pc:docMk/>
            <pc:sldMk cId="1211264379" sldId="266"/>
            <ac:picMk id="5" creationId="{044E207D-A38F-9D72-6E49-7EE3261825CA}"/>
          </ac:picMkLst>
        </pc:picChg>
        <pc:picChg chg="add mod modCrop">
          <ac:chgData name="Putz Samuel" userId="a071e777-bb82-4150-b32d-0576f3cd2636" providerId="ADAL" clId="{55036BFD-E331-44F3-94B5-BE31FC3DB5D2}" dt="2024-01-10T14:58:20.886" v="155" actId="1076"/>
          <ac:picMkLst>
            <pc:docMk/>
            <pc:sldMk cId="1211264379" sldId="266"/>
            <ac:picMk id="6" creationId="{4855A13F-CBD4-E775-55DC-2B85C343F6F3}"/>
          </ac:picMkLst>
        </pc:picChg>
        <pc:picChg chg="add del mod">
          <ac:chgData name="Putz Samuel" userId="a071e777-bb82-4150-b32d-0576f3cd2636" providerId="ADAL" clId="{55036BFD-E331-44F3-94B5-BE31FC3DB5D2}" dt="2024-01-17T16:15:55.715" v="835" actId="478"/>
          <ac:picMkLst>
            <pc:docMk/>
            <pc:sldMk cId="1211264379" sldId="266"/>
            <ac:picMk id="9" creationId="{F550C2FA-3026-6843-0FD8-F4FFA2520C46}"/>
          </ac:picMkLst>
        </pc:picChg>
      </pc:sldChg>
      <pc:sldChg chg="modSp new del mod">
        <pc:chgData name="Putz Samuel" userId="a071e777-bb82-4150-b32d-0576f3cd2636" providerId="ADAL" clId="{55036BFD-E331-44F3-94B5-BE31FC3DB5D2}" dt="2024-01-10T14:55:35.088" v="89" actId="2696"/>
        <pc:sldMkLst>
          <pc:docMk/>
          <pc:sldMk cId="3883849276" sldId="266"/>
        </pc:sldMkLst>
        <pc:spChg chg="mod">
          <ac:chgData name="Putz Samuel" userId="a071e777-bb82-4150-b32d-0576f3cd2636" providerId="ADAL" clId="{55036BFD-E331-44F3-94B5-BE31FC3DB5D2}" dt="2024-01-10T14:36:06.173" v="23" actId="20577"/>
          <ac:spMkLst>
            <pc:docMk/>
            <pc:sldMk cId="3883849276" sldId="266"/>
            <ac:spMk id="2" creationId="{22DA81AE-32B7-3CB5-DA49-E1BAA75C29A4}"/>
          </ac:spMkLst>
        </pc:spChg>
        <pc:spChg chg="mod">
          <ac:chgData name="Putz Samuel" userId="a071e777-bb82-4150-b32d-0576f3cd2636" providerId="ADAL" clId="{55036BFD-E331-44F3-94B5-BE31FC3DB5D2}" dt="2024-01-10T14:55:17.318" v="88"/>
          <ac:spMkLst>
            <pc:docMk/>
            <pc:sldMk cId="3883849276" sldId="266"/>
            <ac:spMk id="3" creationId="{28B643D5-1ECE-F786-DE98-656CE24C9A4C}"/>
          </ac:spMkLst>
        </pc:spChg>
      </pc:sldChg>
      <pc:sldChg chg="new del">
        <pc:chgData name="Putz Samuel" userId="a071e777-bb82-4150-b32d-0576f3cd2636" providerId="ADAL" clId="{55036BFD-E331-44F3-94B5-BE31FC3DB5D2}" dt="2024-01-17T12:48:42.117" v="525" actId="2696"/>
        <pc:sldMkLst>
          <pc:docMk/>
          <pc:sldMk cId="146738188" sldId="267"/>
        </pc:sldMkLst>
      </pc:sldChg>
      <pc:sldChg chg="addSp delSp modSp new del mod modTransition setBg">
        <pc:chgData name="Putz Samuel" userId="a071e777-bb82-4150-b32d-0576f3cd2636" providerId="ADAL" clId="{55036BFD-E331-44F3-94B5-BE31FC3DB5D2}" dt="2024-01-17T17:56:04.390" v="944" actId="2696"/>
        <pc:sldMkLst>
          <pc:docMk/>
          <pc:sldMk cId="4200060740" sldId="267"/>
        </pc:sldMkLst>
        <pc:spChg chg="mod">
          <ac:chgData name="Putz Samuel" userId="a071e777-bb82-4150-b32d-0576f3cd2636" providerId="ADAL" clId="{55036BFD-E331-44F3-94B5-BE31FC3DB5D2}" dt="2024-01-17T13:13:22.065" v="676" actId="113"/>
          <ac:spMkLst>
            <pc:docMk/>
            <pc:sldMk cId="4200060740" sldId="267"/>
            <ac:spMk id="2" creationId="{3C348151-939C-AE4F-D874-E6725D575249}"/>
          </ac:spMkLst>
        </pc:spChg>
        <pc:spChg chg="add">
          <ac:chgData name="Putz Samuel" userId="a071e777-bb82-4150-b32d-0576f3cd2636" providerId="ADAL" clId="{55036BFD-E331-44F3-94B5-BE31FC3DB5D2}" dt="2024-01-17T13:13:14.924" v="672" actId="26606"/>
          <ac:spMkLst>
            <pc:docMk/>
            <pc:sldMk cId="4200060740" sldId="267"/>
            <ac:spMk id="9" creationId="{53F29798-D584-4792-9B62-3F5F5C36D619}"/>
          </ac:spMkLst>
        </pc:spChg>
        <pc:picChg chg="add del mod">
          <ac:chgData name="Putz Samuel" userId="a071e777-bb82-4150-b32d-0576f3cd2636" providerId="ADAL" clId="{55036BFD-E331-44F3-94B5-BE31FC3DB5D2}" dt="2024-01-17T13:13:06.856" v="670" actId="478"/>
          <ac:picMkLst>
            <pc:docMk/>
            <pc:sldMk cId="4200060740" sldId="267"/>
            <ac:picMk id="3" creationId="{8BC1AB2F-B278-8DC7-517D-96ABA5B76B5C}"/>
          </ac:picMkLst>
        </pc:picChg>
        <pc:picChg chg="add mod">
          <ac:chgData name="Putz Samuel" userId="a071e777-bb82-4150-b32d-0576f3cd2636" providerId="ADAL" clId="{55036BFD-E331-44F3-94B5-BE31FC3DB5D2}" dt="2024-01-17T16:00:52.531" v="739" actId="14100"/>
          <ac:picMkLst>
            <pc:docMk/>
            <pc:sldMk cId="4200060740" sldId="267"/>
            <ac:picMk id="3" creationId="{E69F08F1-5FA7-D8B8-9DBB-6E50C37FE190}"/>
          </ac:picMkLst>
        </pc:picChg>
        <pc:picChg chg="add mod">
          <ac:chgData name="Putz Samuel" userId="a071e777-bb82-4150-b32d-0576f3cd2636" providerId="ADAL" clId="{55036BFD-E331-44F3-94B5-BE31FC3DB5D2}" dt="2024-01-17T13:13:14.924" v="672" actId="26606"/>
          <ac:picMkLst>
            <pc:docMk/>
            <pc:sldMk cId="4200060740" sldId="267"/>
            <ac:picMk id="4" creationId="{586D0EE1-B249-7F85-91E4-16D237A188B7}"/>
          </ac:picMkLst>
        </pc:picChg>
        <pc:picChg chg="add del mod">
          <ac:chgData name="Putz Samuel" userId="a071e777-bb82-4150-b32d-0576f3cd2636" providerId="ADAL" clId="{55036BFD-E331-44F3-94B5-BE31FC3DB5D2}" dt="2024-01-17T16:15:53.643" v="834" actId="478"/>
          <ac:picMkLst>
            <pc:docMk/>
            <pc:sldMk cId="4200060740" sldId="267"/>
            <ac:picMk id="5" creationId="{FF391687-AAAE-2E14-B94F-B091CEA07978}"/>
          </ac:picMkLst>
        </pc:picChg>
      </pc:sldChg>
      <pc:sldChg chg="addSp delSp modSp add mod modTransition modAnim">
        <pc:chgData name="Putz Samuel" userId="a071e777-bb82-4150-b32d-0576f3cd2636" providerId="ADAL" clId="{55036BFD-E331-44F3-94B5-BE31FC3DB5D2}" dt="2024-03-12T08:07:28.070" v="3275" actId="478"/>
        <pc:sldMkLst>
          <pc:docMk/>
          <pc:sldMk cId="919120918" sldId="268"/>
        </pc:sldMkLst>
        <pc:spChg chg="add del">
          <ac:chgData name="Putz Samuel" userId="a071e777-bb82-4150-b32d-0576f3cd2636" providerId="ADAL" clId="{55036BFD-E331-44F3-94B5-BE31FC3DB5D2}" dt="2024-03-12T08:07:28.070" v="3275" actId="478"/>
          <ac:spMkLst>
            <pc:docMk/>
            <pc:sldMk cId="919120918" sldId="268"/>
            <ac:spMk id="3" creationId="{CDFCEB82-0160-A2C9-169B-287319431182}"/>
          </ac:spMkLst>
        </pc:spChg>
        <pc:spChg chg="add del mod">
          <ac:chgData name="Putz Samuel" userId="a071e777-bb82-4150-b32d-0576f3cd2636" providerId="ADAL" clId="{55036BFD-E331-44F3-94B5-BE31FC3DB5D2}" dt="2024-03-12T08:07:28.070" v="3275" actId="478"/>
          <ac:spMkLst>
            <pc:docMk/>
            <pc:sldMk cId="919120918" sldId="268"/>
            <ac:spMk id="6" creationId="{B903DF30-C06F-71AC-3D58-4E26701AB2E6}"/>
          </ac:spMkLst>
        </pc:spChg>
        <pc:picChg chg="add del mod">
          <ac:chgData name="Putz Samuel" userId="a071e777-bb82-4150-b32d-0576f3cd2636" providerId="ADAL" clId="{55036BFD-E331-44F3-94B5-BE31FC3DB5D2}" dt="2024-01-17T16:18:14.581" v="852" actId="478"/>
          <ac:picMkLst>
            <pc:docMk/>
            <pc:sldMk cId="919120918" sldId="268"/>
            <ac:picMk id="4" creationId="{90DF6C56-0558-C841-86FD-1C784B7AEAA4}"/>
          </ac:picMkLst>
        </pc:picChg>
        <pc:picChg chg="add mod">
          <ac:chgData name="Putz Samuel" userId="a071e777-bb82-4150-b32d-0576f3cd2636" providerId="ADAL" clId="{55036BFD-E331-44F3-94B5-BE31FC3DB5D2}" dt="2024-01-17T16:18:18.553" v="854" actId="1076"/>
          <ac:picMkLst>
            <pc:docMk/>
            <pc:sldMk cId="919120918" sldId="268"/>
            <ac:picMk id="5" creationId="{9B7861AB-DCC0-DC13-9F81-26156605EA40}"/>
          </ac:picMkLst>
        </pc:picChg>
        <pc:picChg chg="del">
          <ac:chgData name="Putz Samuel" userId="a071e777-bb82-4150-b32d-0576f3cd2636" providerId="ADAL" clId="{55036BFD-E331-44F3-94B5-BE31FC3DB5D2}" dt="2024-01-17T16:13:25.853" v="816" actId="478"/>
          <ac:picMkLst>
            <pc:docMk/>
            <pc:sldMk cId="919120918" sldId="268"/>
            <ac:picMk id="1027" creationId="{66C1E11C-61F3-EC26-0B0C-1D620CE2EA12}"/>
          </ac:picMkLst>
        </pc:picChg>
      </pc:sldChg>
      <pc:sldChg chg="modSp add del mod modTransition">
        <pc:chgData name="Putz Samuel" userId="a071e777-bb82-4150-b32d-0576f3cd2636" providerId="ADAL" clId="{55036BFD-E331-44F3-94B5-BE31FC3DB5D2}" dt="2024-01-17T16:09:10.090" v="790" actId="2696"/>
        <pc:sldMkLst>
          <pc:docMk/>
          <pc:sldMk cId="3739150724" sldId="268"/>
        </pc:sldMkLst>
        <pc:picChg chg="mod">
          <ac:chgData name="Putz Samuel" userId="a071e777-bb82-4150-b32d-0576f3cd2636" providerId="ADAL" clId="{55036BFD-E331-44F3-94B5-BE31FC3DB5D2}" dt="2024-01-17T16:08:45.816" v="789" actId="1076"/>
          <ac:picMkLst>
            <pc:docMk/>
            <pc:sldMk cId="3739150724" sldId="268"/>
            <ac:picMk id="19" creationId="{D106A5C5-DDFB-B8B2-A9B6-5048A1AD4A27}"/>
          </ac:picMkLst>
        </pc:picChg>
      </pc:sldChg>
      <pc:sldChg chg="addSp delSp modSp add del mod modTransition">
        <pc:chgData name="Putz Samuel" userId="a071e777-bb82-4150-b32d-0576f3cd2636" providerId="ADAL" clId="{55036BFD-E331-44F3-94B5-BE31FC3DB5D2}" dt="2024-03-12T08:08:47.758" v="3279" actId="478"/>
        <pc:sldMkLst>
          <pc:docMk/>
          <pc:sldMk cId="664830509" sldId="269"/>
        </pc:sldMkLst>
        <pc:spChg chg="add del">
          <ac:chgData name="Putz Samuel" userId="a071e777-bb82-4150-b32d-0576f3cd2636" providerId="ADAL" clId="{55036BFD-E331-44F3-94B5-BE31FC3DB5D2}" dt="2024-03-12T08:08:47.758" v="3279" actId="478"/>
          <ac:spMkLst>
            <pc:docMk/>
            <pc:sldMk cId="664830509" sldId="269"/>
            <ac:spMk id="3" creationId="{CDFCEB82-0160-A2C9-169B-287319431182}"/>
          </ac:spMkLst>
        </pc:spChg>
        <pc:spChg chg="add del mod">
          <ac:chgData name="Putz Samuel" userId="a071e777-bb82-4150-b32d-0576f3cd2636" providerId="ADAL" clId="{55036BFD-E331-44F3-94B5-BE31FC3DB5D2}" dt="2024-03-12T08:08:47.758" v="3279" actId="478"/>
          <ac:spMkLst>
            <pc:docMk/>
            <pc:sldMk cId="664830509" sldId="269"/>
            <ac:spMk id="6" creationId="{44B2EF4C-7A79-16F8-9C97-9AED88601641}"/>
          </ac:spMkLst>
        </pc:spChg>
        <pc:picChg chg="mod">
          <ac:chgData name="Putz Samuel" userId="a071e777-bb82-4150-b32d-0576f3cd2636" providerId="ADAL" clId="{55036BFD-E331-44F3-94B5-BE31FC3DB5D2}" dt="2024-01-18T06:48:06.886" v="1246" actId="1076"/>
          <ac:picMkLst>
            <pc:docMk/>
            <pc:sldMk cId="664830509" sldId="269"/>
            <ac:picMk id="5" creationId="{9B7861AB-DCC0-DC13-9F81-26156605EA40}"/>
          </ac:picMkLst>
        </pc:picChg>
        <pc:picChg chg="mod">
          <ac:chgData name="Putz Samuel" userId="a071e777-bb82-4150-b32d-0576f3cd2636" providerId="ADAL" clId="{55036BFD-E331-44F3-94B5-BE31FC3DB5D2}" dt="2024-01-17T16:27:09.536" v="919" actId="1076"/>
          <ac:picMkLst>
            <pc:docMk/>
            <pc:sldMk cId="664830509" sldId="269"/>
            <ac:picMk id="1028" creationId="{70ED0134-71F6-F745-567B-436C7B49D6B8}"/>
          </ac:picMkLst>
        </pc:picChg>
        <pc:picChg chg="mod">
          <ac:chgData name="Putz Samuel" userId="a071e777-bb82-4150-b32d-0576f3cd2636" providerId="ADAL" clId="{55036BFD-E331-44F3-94B5-BE31FC3DB5D2}" dt="2024-01-17T16:26:07.842" v="904" actId="1076"/>
          <ac:picMkLst>
            <pc:docMk/>
            <pc:sldMk cId="664830509" sldId="269"/>
            <ac:picMk id="1034" creationId="{DA6FA483-CBB3-81AF-D4D4-F266D44EF914}"/>
          </ac:picMkLst>
        </pc:picChg>
      </pc:sldChg>
      <pc:sldChg chg="modSp add del">
        <pc:chgData name="Putz Samuel" userId="a071e777-bb82-4150-b32d-0576f3cd2636" providerId="ADAL" clId="{55036BFD-E331-44F3-94B5-BE31FC3DB5D2}" dt="2024-01-17T16:19:20.699" v="858" actId="2696"/>
        <pc:sldMkLst>
          <pc:docMk/>
          <pc:sldMk cId="2307581673" sldId="269"/>
        </pc:sldMkLst>
        <pc:picChg chg="mod">
          <ac:chgData name="Putz Samuel" userId="a071e777-bb82-4150-b32d-0576f3cd2636" providerId="ADAL" clId="{55036BFD-E331-44F3-94B5-BE31FC3DB5D2}" dt="2024-01-17T16:18:03.064" v="851" actId="1076"/>
          <ac:picMkLst>
            <pc:docMk/>
            <pc:sldMk cId="2307581673" sldId="269"/>
            <ac:picMk id="1027" creationId="{66C1E11C-61F3-EC26-0B0C-1D620CE2EA12}"/>
          </ac:picMkLst>
        </pc:picChg>
        <pc:picChg chg="mod">
          <ac:chgData name="Putz Samuel" userId="a071e777-bb82-4150-b32d-0576f3cd2636" providerId="ADAL" clId="{55036BFD-E331-44F3-94B5-BE31FC3DB5D2}" dt="2024-01-17T16:17:59.215" v="850" actId="1076"/>
          <ac:picMkLst>
            <pc:docMk/>
            <pc:sldMk cId="2307581673" sldId="269"/>
            <ac:picMk id="1031" creationId="{B370BC82-F2AA-18CB-EED2-4B64BEE3B652}"/>
          </ac:picMkLst>
        </pc:picChg>
      </pc:sldChg>
      <pc:sldChg chg="addSp delSp modSp add mod ord modTransition">
        <pc:chgData name="Putz Samuel" userId="a071e777-bb82-4150-b32d-0576f3cd2636" providerId="ADAL" clId="{55036BFD-E331-44F3-94B5-BE31FC3DB5D2}" dt="2024-04-04T10:00:47.326" v="3583" actId="478"/>
        <pc:sldMkLst>
          <pc:docMk/>
          <pc:sldMk cId="3925066392" sldId="270"/>
        </pc:sldMkLst>
        <pc:spChg chg="del mod">
          <ac:chgData name="Putz Samuel" userId="a071e777-bb82-4150-b32d-0576f3cd2636" providerId="ADAL" clId="{55036BFD-E331-44F3-94B5-BE31FC3DB5D2}" dt="2024-01-17T16:22:35.052" v="882" actId="478"/>
          <ac:spMkLst>
            <pc:docMk/>
            <pc:sldMk cId="3925066392" sldId="270"/>
            <ac:spMk id="3" creationId="{515217FC-B4E1-5ABC-06DD-6F1CC383B020}"/>
          </ac:spMkLst>
        </pc:spChg>
        <pc:spChg chg="del">
          <ac:chgData name="Putz Samuel" userId="a071e777-bb82-4150-b32d-0576f3cd2636" providerId="ADAL" clId="{55036BFD-E331-44F3-94B5-BE31FC3DB5D2}" dt="2024-01-17T16:22:37.060" v="883" actId="478"/>
          <ac:spMkLst>
            <pc:docMk/>
            <pc:sldMk cId="3925066392" sldId="270"/>
            <ac:spMk id="4" creationId="{57E3C595-99FD-9EDF-4C91-DAFF073E17D1}"/>
          </ac:spMkLst>
        </pc:spChg>
        <pc:spChg chg="add del mod">
          <ac:chgData name="Putz Samuel" userId="a071e777-bb82-4150-b32d-0576f3cd2636" providerId="ADAL" clId="{55036BFD-E331-44F3-94B5-BE31FC3DB5D2}" dt="2024-01-17T16:22:40.875" v="885" actId="478"/>
          <ac:spMkLst>
            <pc:docMk/>
            <pc:sldMk cId="3925066392" sldId="270"/>
            <ac:spMk id="8" creationId="{2AA05DDB-1108-6250-33B4-480C66856DD0}"/>
          </ac:spMkLst>
        </pc:spChg>
        <pc:spChg chg="add del mod">
          <ac:chgData name="Putz Samuel" userId="a071e777-bb82-4150-b32d-0576f3cd2636" providerId="ADAL" clId="{55036BFD-E331-44F3-94B5-BE31FC3DB5D2}" dt="2024-01-17T16:22:38.882" v="884" actId="478"/>
          <ac:spMkLst>
            <pc:docMk/>
            <pc:sldMk cId="3925066392" sldId="270"/>
            <ac:spMk id="10" creationId="{9B1EA435-41C8-360D-958E-B963A239356A}"/>
          </ac:spMkLst>
        </pc:spChg>
        <pc:picChg chg="add del mod">
          <ac:chgData name="Putz Samuel" userId="a071e777-bb82-4150-b32d-0576f3cd2636" providerId="ADAL" clId="{55036BFD-E331-44F3-94B5-BE31FC3DB5D2}" dt="2024-04-04T10:00:47.326" v="3583" actId="478"/>
          <ac:picMkLst>
            <pc:docMk/>
            <pc:sldMk cId="3925066392" sldId="270"/>
            <ac:picMk id="3" creationId="{45381CF6-7771-7915-E160-33B628724D87}"/>
          </ac:picMkLst>
        </pc:picChg>
        <pc:picChg chg="add del mod">
          <ac:chgData name="Putz Samuel" userId="a071e777-bb82-4150-b32d-0576f3cd2636" providerId="ADAL" clId="{55036BFD-E331-44F3-94B5-BE31FC3DB5D2}" dt="2024-01-18T10:46:44.155" v="1691" actId="478"/>
          <ac:picMkLst>
            <pc:docMk/>
            <pc:sldMk cId="3925066392" sldId="270"/>
            <ac:picMk id="3" creationId="{6EE9E118-1651-DA33-8229-61B6E1DF8DDD}"/>
          </ac:picMkLst>
        </pc:picChg>
        <pc:picChg chg="add del mod">
          <ac:chgData name="Putz Samuel" userId="a071e777-bb82-4150-b32d-0576f3cd2636" providerId="ADAL" clId="{55036BFD-E331-44F3-94B5-BE31FC3DB5D2}" dt="2024-03-06T15:03:32.679" v="2975" actId="478"/>
          <ac:picMkLst>
            <pc:docMk/>
            <pc:sldMk cId="3925066392" sldId="270"/>
            <ac:picMk id="4" creationId="{EFE04A71-305F-5FE2-8C6F-6A8B71CCBB8E}"/>
          </ac:picMkLst>
        </pc:picChg>
        <pc:picChg chg="mod">
          <ac:chgData name="Putz Samuel" userId="a071e777-bb82-4150-b32d-0576f3cd2636" providerId="ADAL" clId="{55036BFD-E331-44F3-94B5-BE31FC3DB5D2}" dt="2024-01-17T16:23:06.882" v="893" actId="1076"/>
          <ac:picMkLst>
            <pc:docMk/>
            <pc:sldMk cId="3925066392" sldId="270"/>
            <ac:picMk id="5" creationId="{044E207D-A38F-9D72-6E49-7EE3261825CA}"/>
          </ac:picMkLst>
        </pc:picChg>
        <pc:picChg chg="mod">
          <ac:chgData name="Putz Samuel" userId="a071e777-bb82-4150-b32d-0576f3cd2636" providerId="ADAL" clId="{55036BFD-E331-44F3-94B5-BE31FC3DB5D2}" dt="2024-01-17T16:23:09.785" v="894" actId="1076"/>
          <ac:picMkLst>
            <pc:docMk/>
            <pc:sldMk cId="3925066392" sldId="270"/>
            <ac:picMk id="6" creationId="{4855A13F-CBD4-E775-55DC-2B85C343F6F3}"/>
          </ac:picMkLst>
        </pc:picChg>
        <pc:picChg chg="add mod">
          <ac:chgData name="Putz Samuel" userId="a071e777-bb82-4150-b32d-0576f3cd2636" providerId="ADAL" clId="{55036BFD-E331-44F3-94B5-BE31FC3DB5D2}" dt="2024-03-06T15:05:48.014" v="3000" actId="1076"/>
          <ac:picMkLst>
            <pc:docMk/>
            <pc:sldMk cId="3925066392" sldId="270"/>
            <ac:picMk id="7" creationId="{01F0CBB6-A0D4-BBB7-CC95-BA22B92FD0AB}"/>
          </ac:picMkLst>
        </pc:picChg>
      </pc:sldChg>
      <pc:sldChg chg="addSp modSp add mod modTransition">
        <pc:chgData name="Putz Samuel" userId="a071e777-bb82-4150-b32d-0576f3cd2636" providerId="ADAL" clId="{55036BFD-E331-44F3-94B5-BE31FC3DB5D2}" dt="2024-04-04T07:55:30.574" v="3580" actId="1076"/>
        <pc:sldMkLst>
          <pc:docMk/>
          <pc:sldMk cId="2778125758" sldId="271"/>
        </pc:sldMkLst>
        <pc:spChg chg="mod">
          <ac:chgData name="Putz Samuel" userId="a071e777-bb82-4150-b32d-0576f3cd2636" providerId="ADAL" clId="{55036BFD-E331-44F3-94B5-BE31FC3DB5D2}" dt="2024-04-04T07:52:46.011" v="3533" actId="20577"/>
          <ac:spMkLst>
            <pc:docMk/>
            <pc:sldMk cId="2778125758" sldId="271"/>
            <ac:spMk id="3" creationId="{515217FC-B4E1-5ABC-06DD-6F1CC383B020}"/>
          </ac:spMkLst>
        </pc:spChg>
        <pc:spChg chg="mod">
          <ac:chgData name="Putz Samuel" userId="a071e777-bb82-4150-b32d-0576f3cd2636" providerId="ADAL" clId="{55036BFD-E331-44F3-94B5-BE31FC3DB5D2}" dt="2024-04-04T07:55:30.574" v="3580" actId="1076"/>
          <ac:spMkLst>
            <pc:docMk/>
            <pc:sldMk cId="2778125758" sldId="271"/>
            <ac:spMk id="4" creationId="{57E3C595-99FD-9EDF-4C91-DAFF073E17D1}"/>
          </ac:spMkLst>
        </pc:spChg>
        <pc:picChg chg="mod ord">
          <ac:chgData name="Putz Samuel" userId="a071e777-bb82-4150-b32d-0576f3cd2636" providerId="ADAL" clId="{55036BFD-E331-44F3-94B5-BE31FC3DB5D2}" dt="2024-04-04T07:55:26.417" v="3579" actId="1076"/>
          <ac:picMkLst>
            <pc:docMk/>
            <pc:sldMk cId="2778125758" sldId="271"/>
            <ac:picMk id="5" creationId="{044E207D-A38F-9D72-6E49-7EE3261825CA}"/>
          </ac:picMkLst>
        </pc:picChg>
        <pc:picChg chg="mod">
          <ac:chgData name="Putz Samuel" userId="a071e777-bb82-4150-b32d-0576f3cd2636" providerId="ADAL" clId="{55036BFD-E331-44F3-94B5-BE31FC3DB5D2}" dt="2024-04-04T07:55:22.909" v="3578" actId="1076"/>
          <ac:picMkLst>
            <pc:docMk/>
            <pc:sldMk cId="2778125758" sldId="271"/>
            <ac:picMk id="6" creationId="{4855A13F-CBD4-E775-55DC-2B85C343F6F3}"/>
          </ac:picMkLst>
        </pc:picChg>
        <pc:picChg chg="add mod">
          <ac:chgData name="Putz Samuel" userId="a071e777-bb82-4150-b32d-0576f3cd2636" providerId="ADAL" clId="{55036BFD-E331-44F3-94B5-BE31FC3DB5D2}" dt="2024-03-06T15:05:59.503" v="3002"/>
          <ac:picMkLst>
            <pc:docMk/>
            <pc:sldMk cId="2778125758" sldId="271"/>
            <ac:picMk id="7" creationId="{EF35238F-A692-4678-89EB-FDAFBDCDF88F}"/>
          </ac:picMkLst>
        </pc:picChg>
      </pc:sldChg>
      <pc:sldChg chg="addSp modSp add del mod">
        <pc:chgData name="Putz Samuel" userId="a071e777-bb82-4150-b32d-0576f3cd2636" providerId="ADAL" clId="{55036BFD-E331-44F3-94B5-BE31FC3DB5D2}" dt="2024-01-17T16:28:42.719" v="929" actId="2696"/>
        <pc:sldMkLst>
          <pc:docMk/>
          <pc:sldMk cId="1271463358" sldId="272"/>
        </pc:sldMkLst>
        <pc:spChg chg="mod">
          <ac:chgData name="Putz Samuel" userId="a071e777-bb82-4150-b32d-0576f3cd2636" providerId="ADAL" clId="{55036BFD-E331-44F3-94B5-BE31FC3DB5D2}" dt="2024-01-17T16:27:35.491" v="924" actId="20577"/>
          <ac:spMkLst>
            <pc:docMk/>
            <pc:sldMk cId="1271463358" sldId="272"/>
            <ac:spMk id="2" creationId="{BFD72642-C814-6C94-70B8-516BC6A7314B}"/>
          </ac:spMkLst>
        </pc:spChg>
        <pc:spChg chg="add mod">
          <ac:chgData name="Putz Samuel" userId="a071e777-bb82-4150-b32d-0576f3cd2636" providerId="ADAL" clId="{55036BFD-E331-44F3-94B5-BE31FC3DB5D2}" dt="2024-01-17T16:28:06.691" v="928" actId="1076"/>
          <ac:spMkLst>
            <pc:docMk/>
            <pc:sldMk cId="1271463358" sldId="272"/>
            <ac:spMk id="4" creationId="{F7A25FB2-1AE7-BB99-C270-7EC3B8CDC2E6}"/>
          </ac:spMkLst>
        </pc:spChg>
      </pc:sldChg>
      <pc:sldChg chg="addSp delSp modSp add mod modTransition addAnim delAnim modAnim">
        <pc:chgData name="Putz Samuel" userId="a071e777-bb82-4150-b32d-0576f3cd2636" providerId="ADAL" clId="{55036BFD-E331-44F3-94B5-BE31FC3DB5D2}" dt="2024-03-07T07:58:35.375" v="3271" actId="1076"/>
        <pc:sldMkLst>
          <pc:docMk/>
          <pc:sldMk cId="3087176033" sldId="272"/>
        </pc:sldMkLst>
        <pc:spChg chg="add mod">
          <ac:chgData name="Putz Samuel" userId="a071e777-bb82-4150-b32d-0576f3cd2636" providerId="ADAL" clId="{55036BFD-E331-44F3-94B5-BE31FC3DB5D2}" dt="2024-01-18T10:56:56.938" v="1810" actId="1076"/>
          <ac:spMkLst>
            <pc:docMk/>
            <pc:sldMk cId="3087176033" sldId="272"/>
            <ac:spMk id="8" creationId="{AC805C3E-5520-3884-D5A6-9E83F784D994}"/>
          </ac:spMkLst>
        </pc:spChg>
        <pc:spChg chg="add del mod">
          <ac:chgData name="Putz Samuel" userId="a071e777-bb82-4150-b32d-0576f3cd2636" providerId="ADAL" clId="{55036BFD-E331-44F3-94B5-BE31FC3DB5D2}" dt="2024-01-18T10:57:23.922" v="1815" actId="478"/>
          <ac:spMkLst>
            <pc:docMk/>
            <pc:sldMk cId="3087176033" sldId="272"/>
            <ac:spMk id="11" creationId="{7CD7B5CE-3896-4F08-9CF6-FFE9F0D556F5}"/>
          </ac:spMkLst>
        </pc:spChg>
        <pc:spChg chg="add mod">
          <ac:chgData name="Putz Samuel" userId="a071e777-bb82-4150-b32d-0576f3cd2636" providerId="ADAL" clId="{55036BFD-E331-44F3-94B5-BE31FC3DB5D2}" dt="2024-01-18T08:34:06.778" v="1386" actId="1076"/>
          <ac:spMkLst>
            <pc:docMk/>
            <pc:sldMk cId="3087176033" sldId="272"/>
            <ac:spMk id="14" creationId="{CEE0DE60-8D6B-B44C-DBC4-E1B62E85F545}"/>
          </ac:spMkLst>
        </pc:spChg>
        <pc:spChg chg="add mod">
          <ac:chgData name="Putz Samuel" userId="a071e777-bb82-4150-b32d-0576f3cd2636" providerId="ADAL" clId="{55036BFD-E331-44F3-94B5-BE31FC3DB5D2}" dt="2024-01-18T08:33:41.949" v="1379" actId="688"/>
          <ac:spMkLst>
            <pc:docMk/>
            <pc:sldMk cId="3087176033" sldId="272"/>
            <ac:spMk id="16" creationId="{CC55A052-659E-B91B-FA83-6C05BCB4D6FD}"/>
          </ac:spMkLst>
        </pc:spChg>
        <pc:spChg chg="add mod">
          <ac:chgData name="Putz Samuel" userId="a071e777-bb82-4150-b32d-0576f3cd2636" providerId="ADAL" clId="{55036BFD-E331-44F3-94B5-BE31FC3DB5D2}" dt="2024-01-18T08:33:46.235" v="1380" actId="1076"/>
          <ac:spMkLst>
            <pc:docMk/>
            <pc:sldMk cId="3087176033" sldId="272"/>
            <ac:spMk id="17" creationId="{8134DAA9-7EFC-AB76-806F-3FE9CBE3E9F0}"/>
          </ac:spMkLst>
        </pc:spChg>
        <pc:spChg chg="add mod">
          <ac:chgData name="Putz Samuel" userId="a071e777-bb82-4150-b32d-0576f3cd2636" providerId="ADAL" clId="{55036BFD-E331-44F3-94B5-BE31FC3DB5D2}" dt="2024-01-18T08:34:56.290" v="1397" actId="1076"/>
          <ac:spMkLst>
            <pc:docMk/>
            <pc:sldMk cId="3087176033" sldId="272"/>
            <ac:spMk id="20" creationId="{78EC526D-329C-F403-52A9-0DC829271263}"/>
          </ac:spMkLst>
        </pc:spChg>
        <pc:spChg chg="add mod">
          <ac:chgData name="Putz Samuel" userId="a071e777-bb82-4150-b32d-0576f3cd2636" providerId="ADAL" clId="{55036BFD-E331-44F3-94B5-BE31FC3DB5D2}" dt="2024-01-18T08:34:57.666" v="1398" actId="1076"/>
          <ac:spMkLst>
            <pc:docMk/>
            <pc:sldMk cId="3087176033" sldId="272"/>
            <ac:spMk id="21" creationId="{AB1C1506-900F-85BD-AE88-C0C38749ABFC}"/>
          </ac:spMkLst>
        </pc:spChg>
        <pc:picChg chg="add mod">
          <ac:chgData name="Putz Samuel" userId="a071e777-bb82-4150-b32d-0576f3cd2636" providerId="ADAL" clId="{55036BFD-E331-44F3-94B5-BE31FC3DB5D2}" dt="2024-03-06T15:06:07.881" v="3003"/>
          <ac:picMkLst>
            <pc:docMk/>
            <pc:sldMk cId="3087176033" sldId="272"/>
            <ac:picMk id="3" creationId="{7F214C11-4262-2A8C-23C9-3508355C47D9}"/>
          </ac:picMkLst>
        </pc:picChg>
        <pc:picChg chg="del mod">
          <ac:chgData name="Putz Samuel" userId="a071e777-bb82-4150-b32d-0576f3cd2636" providerId="ADAL" clId="{55036BFD-E331-44F3-94B5-BE31FC3DB5D2}" dt="2024-01-18T10:28:41.927" v="1418" actId="478"/>
          <ac:picMkLst>
            <pc:docMk/>
            <pc:sldMk cId="3087176033" sldId="272"/>
            <ac:picMk id="3" creationId="{E69F08F1-5FA7-D8B8-9DBB-6E50C37FE190}"/>
          </ac:picMkLst>
        </pc:picChg>
        <pc:picChg chg="del mod">
          <ac:chgData name="Putz Samuel" userId="a071e777-bb82-4150-b32d-0576f3cd2636" providerId="ADAL" clId="{55036BFD-E331-44F3-94B5-BE31FC3DB5D2}" dt="2024-01-18T08:31:05.622" v="1333" actId="478"/>
          <ac:picMkLst>
            <pc:docMk/>
            <pc:sldMk cId="3087176033" sldId="272"/>
            <ac:picMk id="4" creationId="{586D0EE1-B249-7F85-91E4-16D237A188B7}"/>
          </ac:picMkLst>
        </pc:picChg>
        <pc:picChg chg="add del mod">
          <ac:chgData name="Putz Samuel" userId="a071e777-bb82-4150-b32d-0576f3cd2636" providerId="ADAL" clId="{55036BFD-E331-44F3-94B5-BE31FC3DB5D2}" dt="2024-01-18T08:31:08.274" v="1334" actId="478"/>
          <ac:picMkLst>
            <pc:docMk/>
            <pc:sldMk cId="3087176033" sldId="272"/>
            <ac:picMk id="5" creationId="{B8EFD1CC-5AD2-E109-68AC-24B1BECAD0C8}"/>
          </ac:picMkLst>
        </pc:picChg>
        <pc:picChg chg="add mod ord">
          <ac:chgData name="Putz Samuel" userId="a071e777-bb82-4150-b32d-0576f3cd2636" providerId="ADAL" clId="{55036BFD-E331-44F3-94B5-BE31FC3DB5D2}" dt="2024-03-07T07:58:35.375" v="3271" actId="1076"/>
          <ac:picMkLst>
            <pc:docMk/>
            <pc:sldMk cId="3087176033" sldId="272"/>
            <ac:picMk id="6" creationId="{5980C819-692D-1228-EA4C-A4F6C869FA20}"/>
          </ac:picMkLst>
        </pc:picChg>
        <pc:picChg chg="add del mod ord">
          <ac:chgData name="Putz Samuel" userId="a071e777-bb82-4150-b32d-0576f3cd2636" providerId="ADAL" clId="{55036BFD-E331-44F3-94B5-BE31FC3DB5D2}" dt="2024-01-18T11:03:31.196" v="1857" actId="478"/>
          <ac:picMkLst>
            <pc:docMk/>
            <pc:sldMk cId="3087176033" sldId="272"/>
            <ac:picMk id="7" creationId="{8D7F54E5-AE1B-C2A3-30DC-C08D91AC9B60}"/>
          </ac:picMkLst>
        </pc:picChg>
        <pc:picChg chg="add mod">
          <ac:chgData name="Putz Samuel" userId="a071e777-bb82-4150-b32d-0576f3cd2636" providerId="ADAL" clId="{55036BFD-E331-44F3-94B5-BE31FC3DB5D2}" dt="2024-01-18T10:56:58.306" v="1811" actId="1076"/>
          <ac:picMkLst>
            <pc:docMk/>
            <pc:sldMk cId="3087176033" sldId="272"/>
            <ac:picMk id="10" creationId="{223516FF-A186-705E-167B-5418F384530F}"/>
          </ac:picMkLst>
        </pc:picChg>
        <pc:picChg chg="add del mod">
          <ac:chgData name="Putz Samuel" userId="a071e777-bb82-4150-b32d-0576f3cd2636" providerId="ADAL" clId="{55036BFD-E331-44F3-94B5-BE31FC3DB5D2}" dt="2024-01-18T10:57:23.922" v="1815" actId="478"/>
          <ac:picMkLst>
            <pc:docMk/>
            <pc:sldMk cId="3087176033" sldId="272"/>
            <ac:picMk id="12" creationId="{0CA0C916-FE0C-FE42-808D-E78BA82C27EB}"/>
          </ac:picMkLst>
        </pc:picChg>
        <pc:picChg chg="add mod">
          <ac:chgData name="Putz Samuel" userId="a071e777-bb82-4150-b32d-0576f3cd2636" providerId="ADAL" clId="{55036BFD-E331-44F3-94B5-BE31FC3DB5D2}" dt="2024-01-18T08:32:37.297" v="1358" actId="1076"/>
          <ac:picMkLst>
            <pc:docMk/>
            <pc:sldMk cId="3087176033" sldId="272"/>
            <ac:picMk id="13" creationId="{FB3B2BE6-A91B-842D-B5B4-4C279EB8D7B7}"/>
          </ac:picMkLst>
        </pc:picChg>
        <pc:picChg chg="add mod">
          <ac:chgData name="Putz Samuel" userId="a071e777-bb82-4150-b32d-0576f3cd2636" providerId="ADAL" clId="{55036BFD-E331-44F3-94B5-BE31FC3DB5D2}" dt="2024-01-18T08:32:50.321" v="1361" actId="1076"/>
          <ac:picMkLst>
            <pc:docMk/>
            <pc:sldMk cId="3087176033" sldId="272"/>
            <ac:picMk id="15" creationId="{3B03A8C8-75E5-7361-F3A7-18649AB8302A}"/>
          </ac:picMkLst>
        </pc:picChg>
        <pc:picChg chg="add mod">
          <ac:chgData name="Putz Samuel" userId="a071e777-bb82-4150-b32d-0576f3cd2636" providerId="ADAL" clId="{55036BFD-E331-44F3-94B5-BE31FC3DB5D2}" dt="2024-01-18T08:33:26.198" v="1373" actId="14100"/>
          <ac:picMkLst>
            <pc:docMk/>
            <pc:sldMk cId="3087176033" sldId="272"/>
            <ac:picMk id="18" creationId="{DCD23152-C76C-5C58-F7AD-2013D89209A8}"/>
          </ac:picMkLst>
        </pc:picChg>
        <pc:picChg chg="add mod">
          <ac:chgData name="Putz Samuel" userId="a071e777-bb82-4150-b32d-0576f3cd2636" providerId="ADAL" clId="{55036BFD-E331-44F3-94B5-BE31FC3DB5D2}" dt="2024-01-18T08:36:56.222" v="1413" actId="14100"/>
          <ac:picMkLst>
            <pc:docMk/>
            <pc:sldMk cId="3087176033" sldId="272"/>
            <ac:picMk id="19" creationId="{4411B6B5-D478-512D-F77A-22C4EFC2C958}"/>
          </ac:picMkLst>
        </pc:picChg>
        <pc:picChg chg="add mod">
          <ac:chgData name="Putz Samuel" userId="a071e777-bb82-4150-b32d-0576f3cd2636" providerId="ADAL" clId="{55036BFD-E331-44F3-94B5-BE31FC3DB5D2}" dt="2024-01-18T10:27:18.389" v="1415" actId="1076"/>
          <ac:picMkLst>
            <pc:docMk/>
            <pc:sldMk cId="3087176033" sldId="272"/>
            <ac:picMk id="22" creationId="{8C2F732A-513F-6C20-B95C-233A00B119EA}"/>
          </ac:picMkLst>
        </pc:picChg>
        <pc:picChg chg="add mod">
          <ac:chgData name="Putz Samuel" userId="a071e777-bb82-4150-b32d-0576f3cd2636" providerId="ADAL" clId="{55036BFD-E331-44F3-94B5-BE31FC3DB5D2}" dt="2024-01-18T10:27:24.672" v="1417" actId="14100"/>
          <ac:picMkLst>
            <pc:docMk/>
            <pc:sldMk cId="3087176033" sldId="272"/>
            <ac:picMk id="23" creationId="{3EBE8E92-E2C2-9302-C5A8-2265406544E4}"/>
          </ac:picMkLst>
        </pc:picChg>
        <pc:picChg chg="add mod">
          <ac:chgData name="Putz Samuel" userId="a071e777-bb82-4150-b32d-0576f3cd2636" providerId="ADAL" clId="{55036BFD-E331-44F3-94B5-BE31FC3DB5D2}" dt="2024-01-18T11:05:06.876" v="1870" actId="1076"/>
          <ac:picMkLst>
            <pc:docMk/>
            <pc:sldMk cId="3087176033" sldId="272"/>
            <ac:picMk id="24" creationId="{58E0E507-AB35-7D5E-2508-BE28A5627413}"/>
          </ac:picMkLst>
        </pc:picChg>
        <pc:picChg chg="add mod">
          <ac:chgData name="Putz Samuel" userId="a071e777-bb82-4150-b32d-0576f3cd2636" providerId="ADAL" clId="{55036BFD-E331-44F3-94B5-BE31FC3DB5D2}" dt="2024-01-18T11:05:06.876" v="1870" actId="1076"/>
          <ac:picMkLst>
            <pc:docMk/>
            <pc:sldMk cId="3087176033" sldId="272"/>
            <ac:picMk id="25" creationId="{1352B931-DEAA-63BD-5262-137F7C0E7DF9}"/>
          </ac:picMkLst>
        </pc:picChg>
        <pc:picChg chg="add mod modCrop">
          <ac:chgData name="Putz Samuel" userId="a071e777-bb82-4150-b32d-0576f3cd2636" providerId="ADAL" clId="{55036BFD-E331-44F3-94B5-BE31FC3DB5D2}" dt="2024-01-18T11:04:12.070" v="1866" actId="732"/>
          <ac:picMkLst>
            <pc:docMk/>
            <pc:sldMk cId="3087176033" sldId="272"/>
            <ac:picMk id="27" creationId="{6866DAD8-E53A-ACED-D8E2-E08C03BE1CD3}"/>
          </ac:picMkLst>
        </pc:picChg>
      </pc:sldChg>
      <pc:sldChg chg="addSp delSp modSp add del mod">
        <pc:chgData name="Putz Samuel" userId="a071e777-bb82-4150-b32d-0576f3cd2636" providerId="ADAL" clId="{55036BFD-E331-44F3-94B5-BE31FC3DB5D2}" dt="2024-01-17T16:27:22.084" v="920" actId="2696"/>
        <pc:sldMkLst>
          <pc:docMk/>
          <pc:sldMk cId="4211126777" sldId="272"/>
        </pc:sldMkLst>
        <pc:spChg chg="mod">
          <ac:chgData name="Putz Samuel" userId="a071e777-bb82-4150-b32d-0576f3cd2636" providerId="ADAL" clId="{55036BFD-E331-44F3-94B5-BE31FC3DB5D2}" dt="2024-01-17T16:26:37.003" v="910" actId="20577"/>
          <ac:spMkLst>
            <pc:docMk/>
            <pc:sldMk cId="4211126777" sldId="272"/>
            <ac:spMk id="2" creationId="{BFD72642-C814-6C94-70B8-516BC6A7314B}"/>
          </ac:spMkLst>
        </pc:spChg>
        <pc:spChg chg="add del mod">
          <ac:chgData name="Putz Samuel" userId="a071e777-bb82-4150-b32d-0576f3cd2636" providerId="ADAL" clId="{55036BFD-E331-44F3-94B5-BE31FC3DB5D2}" dt="2024-01-17T16:26:41.772" v="913"/>
          <ac:spMkLst>
            <pc:docMk/>
            <pc:sldMk cId="4211126777" sldId="272"/>
            <ac:spMk id="4" creationId="{2027C1B0-AE2A-C451-3C62-6F734F4E4868}"/>
          </ac:spMkLst>
        </pc:spChg>
        <pc:spChg chg="add mod">
          <ac:chgData name="Putz Samuel" userId="a071e777-bb82-4150-b32d-0576f3cd2636" providerId="ADAL" clId="{55036BFD-E331-44F3-94B5-BE31FC3DB5D2}" dt="2024-01-17T16:26:59.482" v="917" actId="255"/>
          <ac:spMkLst>
            <pc:docMk/>
            <pc:sldMk cId="4211126777" sldId="272"/>
            <ac:spMk id="6" creationId="{74C35838-772C-181D-0DC0-467878E87822}"/>
          </ac:spMkLst>
        </pc:spChg>
        <pc:spChg chg="add del mod">
          <ac:chgData name="Putz Samuel" userId="a071e777-bb82-4150-b32d-0576f3cd2636" providerId="ADAL" clId="{55036BFD-E331-44F3-94B5-BE31FC3DB5D2}" dt="2024-01-17T16:26:41.772" v="915"/>
          <ac:spMkLst>
            <pc:docMk/>
            <pc:sldMk cId="4211126777" sldId="272"/>
            <ac:spMk id="7" creationId="{19920EE2-F266-4FF0-562F-BCD834AE97FE}"/>
          </ac:spMkLst>
        </pc:spChg>
      </pc:sldChg>
      <pc:sldChg chg="addSp modSp add del mod setBg">
        <pc:chgData name="Putz Samuel" userId="a071e777-bb82-4150-b32d-0576f3cd2636" providerId="ADAL" clId="{55036BFD-E331-44F3-94B5-BE31FC3DB5D2}" dt="2024-01-18T07:12:13.853" v="1325" actId="2696"/>
        <pc:sldMkLst>
          <pc:docMk/>
          <pc:sldMk cId="2666548428" sldId="273"/>
        </pc:sldMkLst>
        <pc:spChg chg="mod">
          <ac:chgData name="Putz Samuel" userId="a071e777-bb82-4150-b32d-0576f3cd2636" providerId="ADAL" clId="{55036BFD-E331-44F3-94B5-BE31FC3DB5D2}" dt="2024-01-17T18:04:36.975" v="1161" actId="113"/>
          <ac:spMkLst>
            <pc:docMk/>
            <pc:sldMk cId="2666548428" sldId="273"/>
            <ac:spMk id="2" creationId="{69122719-7617-088D-C57C-31BCF923BCB7}"/>
          </ac:spMkLst>
        </pc:spChg>
        <pc:spChg chg="mod">
          <ac:chgData name="Putz Samuel" userId="a071e777-bb82-4150-b32d-0576f3cd2636" providerId="ADAL" clId="{55036BFD-E331-44F3-94B5-BE31FC3DB5D2}" dt="2024-01-17T18:04:43.001" v="1163" actId="403"/>
          <ac:spMkLst>
            <pc:docMk/>
            <pc:sldMk cId="2666548428" sldId="273"/>
            <ac:spMk id="3" creationId="{675512A6-AB36-DDAE-3846-34DD50FEC0C1}"/>
          </ac:spMkLst>
        </pc:spChg>
        <pc:spChg chg="add">
          <ac:chgData name="Putz Samuel" userId="a071e777-bb82-4150-b32d-0576f3cd2636" providerId="ADAL" clId="{55036BFD-E331-44F3-94B5-BE31FC3DB5D2}" dt="2024-01-17T18:04:27.150" v="1157" actId="26606"/>
          <ac:spMkLst>
            <pc:docMk/>
            <pc:sldMk cId="2666548428" sldId="273"/>
            <ac:spMk id="9" creationId="{D009D6D5-DAC2-4A8B-A17A-E206B9012D09}"/>
          </ac:spMkLst>
        </pc:spChg>
        <pc:picChg chg="add mod">
          <ac:chgData name="Putz Samuel" userId="a071e777-bb82-4150-b32d-0576f3cd2636" providerId="ADAL" clId="{55036BFD-E331-44F3-94B5-BE31FC3DB5D2}" dt="2024-01-18T07:12:03.462" v="1320" actId="1076"/>
          <ac:picMkLst>
            <pc:docMk/>
            <pc:sldMk cId="2666548428" sldId="273"/>
            <ac:picMk id="4" creationId="{8B6896E4-1838-BC66-FF6B-12FB9D006767}"/>
          </ac:picMkLst>
        </pc:picChg>
      </pc:sldChg>
      <pc:sldChg chg="addSp modSp mod modTransition">
        <pc:chgData name="Putz Samuel" userId="a071e777-bb82-4150-b32d-0576f3cd2636" providerId="ADAL" clId="{55036BFD-E331-44F3-94B5-BE31FC3DB5D2}" dt="2024-03-21T11:12:39.334" v="3501" actId="113"/>
        <pc:sldMkLst>
          <pc:docMk/>
          <pc:sldMk cId="3227991525" sldId="274"/>
        </pc:sldMkLst>
        <pc:spChg chg="mod">
          <ac:chgData name="Putz Samuel" userId="a071e777-bb82-4150-b32d-0576f3cd2636" providerId="ADAL" clId="{55036BFD-E331-44F3-94B5-BE31FC3DB5D2}" dt="2024-03-21T11:12:39.334" v="3501" actId="113"/>
          <ac:spMkLst>
            <pc:docMk/>
            <pc:sldMk cId="3227991525" sldId="274"/>
            <ac:spMk id="2" creationId="{064F6EC1-EA48-505F-EE39-0CCD39253B2B}"/>
          </ac:spMkLst>
        </pc:spChg>
        <pc:spChg chg="mod">
          <ac:chgData name="Putz Samuel" userId="a071e777-bb82-4150-b32d-0576f3cd2636" providerId="ADAL" clId="{55036BFD-E331-44F3-94B5-BE31FC3DB5D2}" dt="2024-03-21T11:12:26.324" v="3495" actId="12"/>
          <ac:spMkLst>
            <pc:docMk/>
            <pc:sldMk cId="3227991525" sldId="274"/>
            <ac:spMk id="3" creationId="{1B4D1208-ED22-0604-2ED2-5B603220CF01}"/>
          </ac:spMkLst>
        </pc:spChg>
        <pc:picChg chg="mod">
          <ac:chgData name="Putz Samuel" userId="a071e777-bb82-4150-b32d-0576f3cd2636" providerId="ADAL" clId="{55036BFD-E331-44F3-94B5-BE31FC3DB5D2}" dt="2024-03-07T07:56:33.144" v="3261" actId="1076"/>
          <ac:picMkLst>
            <pc:docMk/>
            <pc:sldMk cId="3227991525" sldId="274"/>
            <ac:picMk id="4" creationId="{215F75C9-E0EC-8382-3095-2029793DC6BD}"/>
          </ac:picMkLst>
        </pc:picChg>
        <pc:picChg chg="add mod">
          <ac:chgData name="Putz Samuel" userId="a071e777-bb82-4150-b32d-0576f3cd2636" providerId="ADAL" clId="{55036BFD-E331-44F3-94B5-BE31FC3DB5D2}" dt="2024-03-06T15:06:31.273" v="3010"/>
          <ac:picMkLst>
            <pc:docMk/>
            <pc:sldMk cId="3227991525" sldId="274"/>
            <ac:picMk id="5" creationId="{F3215BB2-CBA9-C4A1-611C-1E3262250F50}"/>
          </ac:picMkLst>
        </pc:picChg>
        <pc:picChg chg="add mod">
          <ac:chgData name="Putz Samuel" userId="a071e777-bb82-4150-b32d-0576f3cd2636" providerId="ADAL" clId="{55036BFD-E331-44F3-94B5-BE31FC3DB5D2}" dt="2024-03-21T11:06:15.957" v="3437" actId="1076"/>
          <ac:picMkLst>
            <pc:docMk/>
            <pc:sldMk cId="3227991525" sldId="274"/>
            <ac:picMk id="6" creationId="{7EF4BCB2-04EB-A481-825E-353B01BA9054}"/>
          </ac:picMkLst>
        </pc:picChg>
      </pc:sldChg>
      <pc:sldChg chg="modSp del mod">
        <pc:chgData name="Putz Samuel" userId="a071e777-bb82-4150-b32d-0576f3cd2636" providerId="ADAL" clId="{55036BFD-E331-44F3-94B5-BE31FC3DB5D2}" dt="2024-01-18T07:09:02.390" v="1289" actId="2696"/>
        <pc:sldMkLst>
          <pc:docMk/>
          <pc:sldMk cId="4154639221" sldId="275"/>
        </pc:sldMkLst>
        <pc:spChg chg="mod">
          <ac:chgData name="Putz Samuel" userId="a071e777-bb82-4150-b32d-0576f3cd2636" providerId="ADAL" clId="{55036BFD-E331-44F3-94B5-BE31FC3DB5D2}" dt="2024-01-18T06:43:35.037" v="1232" actId="113"/>
          <ac:spMkLst>
            <pc:docMk/>
            <pc:sldMk cId="4154639221" sldId="275"/>
            <ac:spMk id="2" creationId="{E9A00184-60DA-0DF0-1A01-F90752C68036}"/>
          </ac:spMkLst>
        </pc:spChg>
      </pc:sldChg>
      <pc:sldChg chg="addSp delSp modSp add del mod ord modTransition">
        <pc:chgData name="Putz Samuel" userId="a071e777-bb82-4150-b32d-0576f3cd2636" providerId="ADAL" clId="{55036BFD-E331-44F3-94B5-BE31FC3DB5D2}" dt="2024-03-07T07:53:17.150" v="3247" actId="2696"/>
        <pc:sldMkLst>
          <pc:docMk/>
          <pc:sldMk cId="719673002" sldId="276"/>
        </pc:sldMkLst>
        <pc:spChg chg="mod">
          <ac:chgData name="Putz Samuel" userId="a071e777-bb82-4150-b32d-0576f3cd2636" providerId="ADAL" clId="{55036BFD-E331-44F3-94B5-BE31FC3DB5D2}" dt="2024-03-06T12:54:46.456" v="2115" actId="26606"/>
          <ac:spMkLst>
            <pc:docMk/>
            <pc:sldMk cId="719673002" sldId="276"/>
            <ac:spMk id="2" creationId="{998E6382-426C-93EC-5905-C25E4FF4BD14}"/>
          </ac:spMkLst>
        </pc:spChg>
        <pc:spChg chg="mod">
          <ac:chgData name="Putz Samuel" userId="a071e777-bb82-4150-b32d-0576f3cd2636" providerId="ADAL" clId="{55036BFD-E331-44F3-94B5-BE31FC3DB5D2}" dt="2024-03-06T14:25:18.606" v="2404" actId="1076"/>
          <ac:spMkLst>
            <pc:docMk/>
            <pc:sldMk cId="719673002" sldId="276"/>
            <ac:spMk id="6" creationId="{25FD5DFC-A555-447D-EFBA-30EE934B390D}"/>
          </ac:spMkLst>
        </pc:spChg>
        <pc:spChg chg="add del">
          <ac:chgData name="Putz Samuel" userId="a071e777-bb82-4150-b32d-0576f3cd2636" providerId="ADAL" clId="{55036BFD-E331-44F3-94B5-BE31FC3DB5D2}" dt="2024-03-06T12:54:46.456" v="2115" actId="26606"/>
          <ac:spMkLst>
            <pc:docMk/>
            <pc:sldMk cId="719673002" sldId="276"/>
            <ac:spMk id="14" creationId="{830A36F8-48C2-4842-A87B-8CE8DF4E7FD2}"/>
          </ac:spMkLst>
        </pc:spChg>
        <pc:spChg chg="add del">
          <ac:chgData name="Putz Samuel" userId="a071e777-bb82-4150-b32d-0576f3cd2636" providerId="ADAL" clId="{55036BFD-E331-44F3-94B5-BE31FC3DB5D2}" dt="2024-03-06T12:54:09.725" v="2106" actId="26606"/>
          <ac:spMkLst>
            <pc:docMk/>
            <pc:sldMk cId="719673002" sldId="276"/>
            <ac:spMk id="16" creationId="{0E3596DD-156A-473E-9BB3-C6A29F7574E9}"/>
          </ac:spMkLst>
        </pc:spChg>
        <pc:spChg chg="add del">
          <ac:chgData name="Putz Samuel" userId="a071e777-bb82-4150-b32d-0576f3cd2636" providerId="ADAL" clId="{55036BFD-E331-44F3-94B5-BE31FC3DB5D2}" dt="2024-03-06T12:54:09.725" v="2106" actId="26606"/>
          <ac:spMkLst>
            <pc:docMk/>
            <pc:sldMk cId="719673002" sldId="276"/>
            <ac:spMk id="17" creationId="{2C46C4D6-C474-4E92-B52E-944C1118F7B6}"/>
          </ac:spMkLst>
        </pc:spChg>
        <pc:spChg chg="add del">
          <ac:chgData name="Putz Samuel" userId="a071e777-bb82-4150-b32d-0576f3cd2636" providerId="ADAL" clId="{55036BFD-E331-44F3-94B5-BE31FC3DB5D2}" dt="2024-03-06T12:54:22.720" v="2110" actId="26606"/>
          <ac:spMkLst>
            <pc:docMk/>
            <pc:sldMk cId="719673002" sldId="276"/>
            <ac:spMk id="21" creationId="{0E3596DD-156A-473E-9BB3-C6A29F7574E9}"/>
          </ac:spMkLst>
        </pc:spChg>
        <pc:spChg chg="add del">
          <ac:chgData name="Putz Samuel" userId="a071e777-bb82-4150-b32d-0576f3cd2636" providerId="ADAL" clId="{55036BFD-E331-44F3-94B5-BE31FC3DB5D2}" dt="2024-03-06T12:54:22.720" v="2110" actId="26606"/>
          <ac:spMkLst>
            <pc:docMk/>
            <pc:sldMk cId="719673002" sldId="276"/>
            <ac:spMk id="22" creationId="{2C46C4D6-C474-4E92-B52E-944C1118F7B6}"/>
          </ac:spMkLst>
        </pc:spChg>
        <pc:spChg chg="add del">
          <ac:chgData name="Putz Samuel" userId="a071e777-bb82-4150-b32d-0576f3cd2636" providerId="ADAL" clId="{55036BFD-E331-44F3-94B5-BE31FC3DB5D2}" dt="2024-03-06T12:54:46.456" v="2115" actId="26606"/>
          <ac:spMkLst>
            <pc:docMk/>
            <pc:sldMk cId="719673002" sldId="276"/>
            <ac:spMk id="24" creationId="{9D25F302-27C5-414F-97F8-6EA0A6C028BA}"/>
          </ac:spMkLst>
        </pc:spChg>
        <pc:spChg chg="add del">
          <ac:chgData name="Putz Samuel" userId="a071e777-bb82-4150-b32d-0576f3cd2636" providerId="ADAL" clId="{55036BFD-E331-44F3-94B5-BE31FC3DB5D2}" dt="2024-03-06T12:54:46.456" v="2115" actId="26606"/>
          <ac:spMkLst>
            <pc:docMk/>
            <pc:sldMk cId="719673002" sldId="276"/>
            <ac:spMk id="25" creationId="{7F488E8B-4E1E-4402-8935-D4E6C02615C7}"/>
          </ac:spMkLst>
        </pc:spChg>
        <pc:grpChg chg="add del">
          <ac:chgData name="Putz Samuel" userId="a071e777-bb82-4150-b32d-0576f3cd2636" providerId="ADAL" clId="{55036BFD-E331-44F3-94B5-BE31FC3DB5D2}" dt="2024-03-06T12:54:08.459" v="2104" actId="26606"/>
          <ac:grpSpMkLst>
            <pc:docMk/>
            <pc:sldMk cId="719673002" sldId="276"/>
            <ac:grpSpMk id="12" creationId="{1FD67D68-9B83-C338-8342-3348D8F22347}"/>
          </ac:grpSpMkLst>
        </pc:grpChg>
        <pc:grpChg chg="add del">
          <ac:chgData name="Putz Samuel" userId="a071e777-bb82-4150-b32d-0576f3cd2636" providerId="ADAL" clId="{55036BFD-E331-44F3-94B5-BE31FC3DB5D2}" dt="2024-03-06T12:54:10.381" v="2108" actId="26606"/>
          <ac:grpSpMkLst>
            <pc:docMk/>
            <pc:sldMk cId="719673002" sldId="276"/>
            <ac:grpSpMk id="19" creationId="{1FD67D68-9B83-C338-8342-3348D8F22347}"/>
          </ac:grpSpMkLst>
        </pc:grpChg>
        <pc:picChg chg="add mod ord">
          <ac:chgData name="Putz Samuel" userId="a071e777-bb82-4150-b32d-0576f3cd2636" providerId="ADAL" clId="{55036BFD-E331-44F3-94B5-BE31FC3DB5D2}" dt="2024-03-06T15:12:52.704" v="3094" actId="1076"/>
          <ac:picMkLst>
            <pc:docMk/>
            <pc:sldMk cId="719673002" sldId="276"/>
            <ac:picMk id="3" creationId="{24D30344-E89E-8A28-71AF-C9C517B08F3A}"/>
          </ac:picMkLst>
        </pc:picChg>
        <pc:picChg chg="del">
          <ac:chgData name="Putz Samuel" userId="a071e777-bb82-4150-b32d-0576f3cd2636" providerId="ADAL" clId="{55036BFD-E331-44F3-94B5-BE31FC3DB5D2}" dt="2024-01-18T07:08:25.793" v="1278" actId="478"/>
          <ac:picMkLst>
            <pc:docMk/>
            <pc:sldMk cId="719673002" sldId="276"/>
            <ac:picMk id="3" creationId="{68E311F9-BB07-20B4-3923-7947D4C0F280}"/>
          </ac:picMkLst>
        </pc:picChg>
        <pc:picChg chg="add mod">
          <ac:chgData name="Putz Samuel" userId="a071e777-bb82-4150-b32d-0576f3cd2636" providerId="ADAL" clId="{55036BFD-E331-44F3-94B5-BE31FC3DB5D2}" dt="2024-03-06T15:06:33.946" v="3011"/>
          <ac:picMkLst>
            <pc:docMk/>
            <pc:sldMk cId="719673002" sldId="276"/>
            <ac:picMk id="4" creationId="{A376E4D8-2F4F-70C7-D004-94DA35BEDDE3}"/>
          </ac:picMkLst>
        </pc:picChg>
        <pc:picChg chg="add del mod ord">
          <ac:chgData name="Putz Samuel" userId="a071e777-bb82-4150-b32d-0576f3cd2636" providerId="ADAL" clId="{55036BFD-E331-44F3-94B5-BE31FC3DB5D2}" dt="2024-03-06T12:53:00.606" v="2101" actId="478"/>
          <ac:picMkLst>
            <pc:docMk/>
            <pc:sldMk cId="719673002" sldId="276"/>
            <ac:picMk id="4" creationId="{F560CF64-1EA4-3117-C72C-2E6373A36F8C}"/>
          </ac:picMkLst>
        </pc:picChg>
        <pc:picChg chg="add del mod modCrop">
          <ac:chgData name="Putz Samuel" userId="a071e777-bb82-4150-b32d-0576f3cd2636" providerId="ADAL" clId="{55036BFD-E331-44F3-94B5-BE31FC3DB5D2}" dt="2024-03-06T12:52:49.397" v="2096" actId="478"/>
          <ac:picMkLst>
            <pc:docMk/>
            <pc:sldMk cId="719673002" sldId="276"/>
            <ac:picMk id="5" creationId="{111024D6-F16D-AB92-5331-10876F09FA0F}"/>
          </ac:picMkLst>
        </pc:picChg>
        <pc:picChg chg="add mod ord">
          <ac:chgData name="Putz Samuel" userId="a071e777-bb82-4150-b32d-0576f3cd2636" providerId="ADAL" clId="{55036BFD-E331-44F3-94B5-BE31FC3DB5D2}" dt="2024-03-06T12:54:46.456" v="2115" actId="26606"/>
          <ac:picMkLst>
            <pc:docMk/>
            <pc:sldMk cId="719673002" sldId="276"/>
            <ac:picMk id="7" creationId="{7FA16C28-307A-CBBB-E9C7-0B552867D5BB}"/>
          </ac:picMkLst>
        </pc:picChg>
        <pc:picChg chg="del">
          <ac:chgData name="Putz Samuel" userId="a071e777-bb82-4150-b32d-0576f3cd2636" providerId="ADAL" clId="{55036BFD-E331-44F3-94B5-BE31FC3DB5D2}" dt="2024-01-18T07:08:31.433" v="1279" actId="478"/>
          <ac:picMkLst>
            <pc:docMk/>
            <pc:sldMk cId="719673002" sldId="276"/>
            <ac:picMk id="8" creationId="{210225AC-3A35-8BA1-F89F-369E3A2D5619}"/>
          </ac:picMkLst>
        </pc:picChg>
      </pc:sldChg>
      <pc:sldChg chg="addSp delSp modSp add mod modTransition">
        <pc:chgData name="Putz Samuel" userId="a071e777-bb82-4150-b32d-0576f3cd2636" providerId="ADAL" clId="{55036BFD-E331-44F3-94B5-BE31FC3DB5D2}" dt="2024-04-04T10:01:40.737" v="3592" actId="1076"/>
        <pc:sldMkLst>
          <pc:docMk/>
          <pc:sldMk cId="2965682868" sldId="277"/>
        </pc:sldMkLst>
        <pc:spChg chg="mod">
          <ac:chgData name="Putz Samuel" userId="a071e777-bb82-4150-b32d-0576f3cd2636" providerId="ADAL" clId="{55036BFD-E331-44F3-94B5-BE31FC3DB5D2}" dt="2024-03-07T07:51:53.288" v="3232"/>
          <ac:spMkLst>
            <pc:docMk/>
            <pc:sldMk cId="2965682868" sldId="277"/>
            <ac:spMk id="2" creationId="{998E6382-426C-93EC-5905-C25E4FF4BD14}"/>
          </ac:spMkLst>
        </pc:spChg>
        <pc:spChg chg="mod">
          <ac:chgData name="Putz Samuel" userId="a071e777-bb82-4150-b32d-0576f3cd2636" providerId="ADAL" clId="{55036BFD-E331-44F3-94B5-BE31FC3DB5D2}" dt="2024-03-21T11:12:51.991" v="3503" actId="12"/>
          <ac:spMkLst>
            <pc:docMk/>
            <pc:sldMk cId="2965682868" sldId="277"/>
            <ac:spMk id="6" creationId="{25FD5DFC-A555-447D-EFBA-30EE934B390D}"/>
          </ac:spMkLst>
        </pc:spChg>
        <pc:spChg chg="add del">
          <ac:chgData name="Putz Samuel" userId="a071e777-bb82-4150-b32d-0576f3cd2636" providerId="ADAL" clId="{55036BFD-E331-44F3-94B5-BE31FC3DB5D2}" dt="2024-03-06T14:22:29.992" v="2353" actId="26606"/>
          <ac:spMkLst>
            <pc:docMk/>
            <pc:sldMk cId="2965682868" sldId="277"/>
            <ac:spMk id="12" creationId="{4AC6B390-BC59-4F1D-A0EE-D71A92F0A0B2}"/>
          </ac:spMkLst>
        </pc:spChg>
        <pc:spChg chg="add del">
          <ac:chgData name="Putz Samuel" userId="a071e777-bb82-4150-b32d-0576f3cd2636" providerId="ADAL" clId="{55036BFD-E331-44F3-94B5-BE31FC3DB5D2}" dt="2024-03-06T14:22:29.992" v="2353" actId="26606"/>
          <ac:spMkLst>
            <pc:docMk/>
            <pc:sldMk cId="2965682868" sldId="277"/>
            <ac:spMk id="14" creationId="{426B127E-6498-4C77-9C9D-4553A5113B80}"/>
          </ac:spMkLst>
        </pc:spChg>
        <pc:spChg chg="add del">
          <ac:chgData name="Putz Samuel" userId="a071e777-bb82-4150-b32d-0576f3cd2636" providerId="ADAL" clId="{55036BFD-E331-44F3-94B5-BE31FC3DB5D2}" dt="2024-03-06T14:22:29.992" v="2353" actId="26606"/>
          <ac:spMkLst>
            <pc:docMk/>
            <pc:sldMk cId="2965682868" sldId="277"/>
            <ac:spMk id="17" creationId="{B6C60D79-16F1-4C4B-B7E3-7634E7069CDE}"/>
          </ac:spMkLst>
        </pc:spChg>
        <pc:spChg chg="add del">
          <ac:chgData name="Putz Samuel" userId="a071e777-bb82-4150-b32d-0576f3cd2636" providerId="ADAL" clId="{55036BFD-E331-44F3-94B5-BE31FC3DB5D2}" dt="2024-03-06T14:22:29.992" v="2352" actId="26606"/>
          <ac:spMkLst>
            <pc:docMk/>
            <pc:sldMk cId="2965682868" sldId="277"/>
            <ac:spMk id="22" creationId="{9D25F302-27C5-414F-97F8-6EA0A6C028BA}"/>
          </ac:spMkLst>
        </pc:spChg>
        <pc:spChg chg="add del">
          <ac:chgData name="Putz Samuel" userId="a071e777-bb82-4150-b32d-0576f3cd2636" providerId="ADAL" clId="{55036BFD-E331-44F3-94B5-BE31FC3DB5D2}" dt="2024-03-06T14:22:29.992" v="2352" actId="26606"/>
          <ac:spMkLst>
            <pc:docMk/>
            <pc:sldMk cId="2965682868" sldId="277"/>
            <ac:spMk id="24" creationId="{830A36F8-48C2-4842-A87B-8CE8DF4E7FD2}"/>
          </ac:spMkLst>
        </pc:spChg>
        <pc:spChg chg="add del">
          <ac:chgData name="Putz Samuel" userId="a071e777-bb82-4150-b32d-0576f3cd2636" providerId="ADAL" clId="{55036BFD-E331-44F3-94B5-BE31FC3DB5D2}" dt="2024-03-06T14:22:29.992" v="2352" actId="26606"/>
          <ac:spMkLst>
            <pc:docMk/>
            <pc:sldMk cId="2965682868" sldId="277"/>
            <ac:spMk id="26" creationId="{086A5A31-B10A-4793-84D4-D785959AE5B8}"/>
          </ac:spMkLst>
        </pc:spChg>
        <pc:spChg chg="add">
          <ac:chgData name="Putz Samuel" userId="a071e777-bb82-4150-b32d-0576f3cd2636" providerId="ADAL" clId="{55036BFD-E331-44F3-94B5-BE31FC3DB5D2}" dt="2024-03-06T14:22:29.992" v="2353" actId="26606"/>
          <ac:spMkLst>
            <pc:docMk/>
            <pc:sldMk cId="2965682868" sldId="277"/>
            <ac:spMk id="28" creationId="{9D25F302-27C5-414F-97F8-6EA0A6C028BA}"/>
          </ac:spMkLst>
        </pc:spChg>
        <pc:spChg chg="add">
          <ac:chgData name="Putz Samuel" userId="a071e777-bb82-4150-b32d-0576f3cd2636" providerId="ADAL" clId="{55036BFD-E331-44F3-94B5-BE31FC3DB5D2}" dt="2024-03-06T14:22:29.992" v="2353" actId="26606"/>
          <ac:spMkLst>
            <pc:docMk/>
            <pc:sldMk cId="2965682868" sldId="277"/>
            <ac:spMk id="29" creationId="{830A36F8-48C2-4842-A87B-8CE8DF4E7FD2}"/>
          </ac:spMkLst>
        </pc:spChg>
        <pc:spChg chg="add">
          <ac:chgData name="Putz Samuel" userId="a071e777-bb82-4150-b32d-0576f3cd2636" providerId="ADAL" clId="{55036BFD-E331-44F3-94B5-BE31FC3DB5D2}" dt="2024-03-06T14:22:29.992" v="2353" actId="26606"/>
          <ac:spMkLst>
            <pc:docMk/>
            <pc:sldMk cId="2965682868" sldId="277"/>
            <ac:spMk id="30" creationId="{086A5A31-B10A-4793-84D4-D785959AE5B8}"/>
          </ac:spMkLst>
        </pc:spChg>
        <pc:picChg chg="add del mod">
          <ac:chgData name="Putz Samuel" userId="a071e777-bb82-4150-b32d-0576f3cd2636" providerId="ADAL" clId="{55036BFD-E331-44F3-94B5-BE31FC3DB5D2}" dt="2024-01-18T10:42:52.912" v="1545" actId="478"/>
          <ac:picMkLst>
            <pc:docMk/>
            <pc:sldMk cId="2965682868" sldId="277"/>
            <ac:picMk id="3" creationId="{094B929D-E2C8-E446-8492-8E0C487158FD}"/>
          </ac:picMkLst>
        </pc:picChg>
        <pc:picChg chg="add del mod ord">
          <ac:chgData name="Putz Samuel" userId="a071e777-bb82-4150-b32d-0576f3cd2636" providerId="ADAL" clId="{55036BFD-E331-44F3-94B5-BE31FC3DB5D2}" dt="2024-03-07T07:52:40.111" v="3242" actId="478"/>
          <ac:picMkLst>
            <pc:docMk/>
            <pc:sldMk cId="2965682868" sldId="277"/>
            <ac:picMk id="3" creationId="{72EF1DA3-D8E7-7624-FBB0-9E3F128B7DFE}"/>
          </ac:picMkLst>
        </pc:picChg>
        <pc:picChg chg="add mod">
          <ac:chgData name="Putz Samuel" userId="a071e777-bb82-4150-b32d-0576f3cd2636" providerId="ADAL" clId="{55036BFD-E331-44F3-94B5-BE31FC3DB5D2}" dt="2024-03-21T11:04:36.921" v="3430" actId="1076"/>
          <ac:picMkLst>
            <pc:docMk/>
            <pc:sldMk cId="2965682868" sldId="277"/>
            <ac:picMk id="3" creationId="{C7C99A0B-6469-4602-AFF7-850E5567C1F1}"/>
          </ac:picMkLst>
        </pc:picChg>
        <pc:picChg chg="add del mod">
          <ac:chgData name="Putz Samuel" userId="a071e777-bb82-4150-b32d-0576f3cd2636" providerId="ADAL" clId="{55036BFD-E331-44F3-94B5-BE31FC3DB5D2}" dt="2024-03-07T07:51:50.865" v="3231" actId="478"/>
          <ac:picMkLst>
            <pc:docMk/>
            <pc:sldMk cId="2965682868" sldId="277"/>
            <ac:picMk id="4" creationId="{65512BBE-728E-3562-5851-A32B1E2FC649}"/>
          </ac:picMkLst>
        </pc:picChg>
        <pc:picChg chg="del">
          <ac:chgData name="Putz Samuel" userId="a071e777-bb82-4150-b32d-0576f3cd2636" providerId="ADAL" clId="{55036BFD-E331-44F3-94B5-BE31FC3DB5D2}" dt="2024-01-18T07:10:47.567" v="1304" actId="478"/>
          <ac:picMkLst>
            <pc:docMk/>
            <pc:sldMk cId="2965682868" sldId="277"/>
            <ac:picMk id="4" creationId="{F560CF64-1EA4-3117-C72C-2E6373A36F8C}"/>
          </ac:picMkLst>
        </pc:picChg>
        <pc:picChg chg="del">
          <ac:chgData name="Putz Samuel" userId="a071e777-bb82-4150-b32d-0576f3cd2636" providerId="ADAL" clId="{55036BFD-E331-44F3-94B5-BE31FC3DB5D2}" dt="2024-01-18T07:10:48.148" v="1305" actId="478"/>
          <ac:picMkLst>
            <pc:docMk/>
            <pc:sldMk cId="2965682868" sldId="277"/>
            <ac:picMk id="5" creationId="{111024D6-F16D-AB92-5331-10876F09FA0F}"/>
          </ac:picMkLst>
        </pc:picChg>
        <pc:picChg chg="add mod ord">
          <ac:chgData name="Putz Samuel" userId="a071e777-bb82-4150-b32d-0576f3cd2636" providerId="ADAL" clId="{55036BFD-E331-44F3-94B5-BE31FC3DB5D2}" dt="2024-03-21T08:18:37.628" v="3414" actId="166"/>
          <ac:picMkLst>
            <pc:docMk/>
            <pc:sldMk cId="2965682868" sldId="277"/>
            <ac:picMk id="5" creationId="{E2B3C74C-9DA3-7442-76B6-960A29F2E08F}"/>
          </ac:picMkLst>
        </pc:picChg>
        <pc:picChg chg="add mod ord">
          <ac:chgData name="Putz Samuel" userId="a071e777-bb82-4150-b32d-0576f3cd2636" providerId="ADAL" clId="{55036BFD-E331-44F3-94B5-BE31FC3DB5D2}" dt="2024-03-21T08:18:34.686" v="3413" actId="167"/>
          <ac:picMkLst>
            <pc:docMk/>
            <pc:sldMk cId="2965682868" sldId="277"/>
            <ac:picMk id="7" creationId="{847D7D4E-6596-173C-7A21-8D2864C9814A}"/>
          </ac:picMkLst>
        </pc:picChg>
        <pc:picChg chg="add del mod ord modVis">
          <ac:chgData name="Putz Samuel" userId="a071e777-bb82-4150-b32d-0576f3cd2636" providerId="ADAL" clId="{55036BFD-E331-44F3-94B5-BE31FC3DB5D2}" dt="2024-03-07T07:55:39.537" v="3257" actId="14430"/>
          <ac:picMkLst>
            <pc:docMk/>
            <pc:sldMk cId="2965682868" sldId="277"/>
            <ac:picMk id="8" creationId="{98F34D57-B140-8F84-1F1A-FAA1F655A357}"/>
          </ac:picMkLst>
        </pc:picChg>
        <pc:picChg chg="add mod">
          <ac:chgData name="Putz Samuel" userId="a071e777-bb82-4150-b32d-0576f3cd2636" providerId="ADAL" clId="{55036BFD-E331-44F3-94B5-BE31FC3DB5D2}" dt="2024-03-07T07:55:18.223" v="3254"/>
          <ac:picMkLst>
            <pc:docMk/>
            <pc:sldMk cId="2965682868" sldId="277"/>
            <ac:picMk id="9" creationId="{B3560272-C9CA-7640-4CA0-E34435FB9862}"/>
          </ac:picMkLst>
        </pc:picChg>
        <pc:picChg chg="add mod">
          <ac:chgData name="Putz Samuel" userId="a071e777-bb82-4150-b32d-0576f3cd2636" providerId="ADAL" clId="{55036BFD-E331-44F3-94B5-BE31FC3DB5D2}" dt="2024-04-04T10:01:40.737" v="3592" actId="1076"/>
          <ac:picMkLst>
            <pc:docMk/>
            <pc:sldMk cId="2965682868" sldId="277"/>
            <ac:picMk id="10" creationId="{AC893300-977D-F597-E28B-98AAE32D1410}"/>
          </ac:picMkLst>
        </pc:picChg>
        <pc:picChg chg="del">
          <ac:chgData name="Putz Samuel" userId="a071e777-bb82-4150-b32d-0576f3cd2636" providerId="ADAL" clId="{55036BFD-E331-44F3-94B5-BE31FC3DB5D2}" dt="2024-03-06T14:22:23.629" v="2349" actId="21"/>
          <ac:picMkLst>
            <pc:docMk/>
            <pc:sldMk cId="2965682868" sldId="277"/>
            <ac:picMk id="11" creationId="{72EF1DA3-D8E7-7624-FBB0-9E3F128B7DFE}"/>
          </ac:picMkLst>
        </pc:picChg>
      </pc:sldChg>
      <pc:sldChg chg="addSp delSp modSp add mod modTransition">
        <pc:chgData name="Putz Samuel" userId="a071e777-bb82-4150-b32d-0576f3cd2636" providerId="ADAL" clId="{55036BFD-E331-44F3-94B5-BE31FC3DB5D2}" dt="2024-03-21T11:13:07.502" v="3506" actId="12"/>
        <pc:sldMkLst>
          <pc:docMk/>
          <pc:sldMk cId="3756578095" sldId="278"/>
        </pc:sldMkLst>
        <pc:spChg chg="mod">
          <ac:chgData name="Putz Samuel" userId="a071e777-bb82-4150-b32d-0576f3cd2636" providerId="ADAL" clId="{55036BFD-E331-44F3-94B5-BE31FC3DB5D2}" dt="2024-03-06T13:12:05.598" v="2320" actId="26606"/>
          <ac:spMkLst>
            <pc:docMk/>
            <pc:sldMk cId="3756578095" sldId="278"/>
            <ac:spMk id="2" creationId="{998E6382-426C-93EC-5905-C25E4FF4BD14}"/>
          </ac:spMkLst>
        </pc:spChg>
        <pc:spChg chg="mod">
          <ac:chgData name="Putz Samuel" userId="a071e777-bb82-4150-b32d-0576f3cd2636" providerId="ADAL" clId="{55036BFD-E331-44F3-94B5-BE31FC3DB5D2}" dt="2024-03-21T11:13:07.502" v="3506" actId="12"/>
          <ac:spMkLst>
            <pc:docMk/>
            <pc:sldMk cId="3756578095" sldId="278"/>
            <ac:spMk id="6" creationId="{25FD5DFC-A555-447D-EFBA-30EE934B390D}"/>
          </ac:spMkLst>
        </pc:spChg>
        <pc:spChg chg="add">
          <ac:chgData name="Putz Samuel" userId="a071e777-bb82-4150-b32d-0576f3cd2636" providerId="ADAL" clId="{55036BFD-E331-44F3-94B5-BE31FC3DB5D2}" dt="2024-03-06T13:12:05.598" v="2320" actId="26606"/>
          <ac:spMkLst>
            <pc:docMk/>
            <pc:sldMk cId="3756578095" sldId="278"/>
            <ac:spMk id="11" creationId="{9D25F302-27C5-414F-97F8-6EA0A6C028BA}"/>
          </ac:spMkLst>
        </pc:spChg>
        <pc:spChg chg="add">
          <ac:chgData name="Putz Samuel" userId="a071e777-bb82-4150-b32d-0576f3cd2636" providerId="ADAL" clId="{55036BFD-E331-44F3-94B5-BE31FC3DB5D2}" dt="2024-03-06T13:12:05.598" v="2320" actId="26606"/>
          <ac:spMkLst>
            <pc:docMk/>
            <pc:sldMk cId="3756578095" sldId="278"/>
            <ac:spMk id="13" creationId="{830A36F8-48C2-4842-A87B-8CE8DF4E7FD2}"/>
          </ac:spMkLst>
        </pc:spChg>
        <pc:spChg chg="add">
          <ac:chgData name="Putz Samuel" userId="a071e777-bb82-4150-b32d-0576f3cd2636" providerId="ADAL" clId="{55036BFD-E331-44F3-94B5-BE31FC3DB5D2}" dt="2024-03-06T13:12:05.598" v="2320" actId="26606"/>
          <ac:spMkLst>
            <pc:docMk/>
            <pc:sldMk cId="3756578095" sldId="278"/>
            <ac:spMk id="15" creationId="{086A5A31-B10A-4793-84D4-D785959AE5B8}"/>
          </ac:spMkLst>
        </pc:spChg>
        <pc:picChg chg="del">
          <ac:chgData name="Putz Samuel" userId="a071e777-bb82-4150-b32d-0576f3cd2636" providerId="ADAL" clId="{55036BFD-E331-44F3-94B5-BE31FC3DB5D2}" dt="2024-01-18T07:12:02.088" v="1319" actId="478"/>
          <ac:picMkLst>
            <pc:docMk/>
            <pc:sldMk cId="3756578095" sldId="278"/>
            <ac:picMk id="3" creationId="{094B929D-E2C8-E446-8492-8E0C487158FD}"/>
          </ac:picMkLst>
        </pc:picChg>
        <pc:picChg chg="add del mod ord">
          <ac:chgData name="Putz Samuel" userId="a071e777-bb82-4150-b32d-0576f3cd2636" providerId="ADAL" clId="{55036BFD-E331-44F3-94B5-BE31FC3DB5D2}" dt="2024-03-21T07:59:51.847" v="3280" actId="478"/>
          <ac:picMkLst>
            <pc:docMk/>
            <pc:sldMk cId="3756578095" sldId="278"/>
            <ac:picMk id="3" creationId="{85B409BE-4717-338A-A8D3-F2B59E30ED2E}"/>
          </ac:picMkLst>
        </pc:picChg>
        <pc:picChg chg="add mod">
          <ac:chgData name="Putz Samuel" userId="a071e777-bb82-4150-b32d-0576f3cd2636" providerId="ADAL" clId="{55036BFD-E331-44F3-94B5-BE31FC3DB5D2}" dt="2024-03-21T11:08:25.161" v="3464" actId="1076"/>
          <ac:picMkLst>
            <pc:docMk/>
            <pc:sldMk cId="3756578095" sldId="278"/>
            <ac:picMk id="3" creationId="{F255D23F-06DE-9CE6-D955-685F81E01662}"/>
          </ac:picMkLst>
        </pc:picChg>
        <pc:picChg chg="add del mod">
          <ac:chgData name="Putz Samuel" userId="a071e777-bb82-4150-b32d-0576f3cd2636" providerId="ADAL" clId="{55036BFD-E331-44F3-94B5-BE31FC3DB5D2}" dt="2024-03-07T07:57:14.106" v="3264" actId="478"/>
          <ac:picMkLst>
            <pc:docMk/>
            <pc:sldMk cId="3756578095" sldId="278"/>
            <ac:picMk id="4" creationId="{67ED4491-FE25-8BFA-2F43-94B301675625}"/>
          </ac:picMkLst>
        </pc:picChg>
        <pc:picChg chg="add del mod">
          <ac:chgData name="Putz Samuel" userId="a071e777-bb82-4150-b32d-0576f3cd2636" providerId="ADAL" clId="{55036BFD-E331-44F3-94B5-BE31FC3DB5D2}" dt="2024-03-06T13:12:03.988" v="2318" actId="21"/>
          <ac:picMkLst>
            <pc:docMk/>
            <pc:sldMk cId="3756578095" sldId="278"/>
            <ac:picMk id="4" creationId="{85B409BE-4717-338A-A8D3-F2B59E30ED2E}"/>
          </ac:picMkLst>
        </pc:picChg>
        <pc:picChg chg="add del mod ord">
          <ac:chgData name="Putz Samuel" userId="a071e777-bb82-4150-b32d-0576f3cd2636" providerId="ADAL" clId="{55036BFD-E331-44F3-94B5-BE31FC3DB5D2}" dt="2024-03-21T11:08:15.395" v="3459" actId="478"/>
          <ac:picMkLst>
            <pc:docMk/>
            <pc:sldMk cId="3756578095" sldId="278"/>
            <ac:picMk id="4" creationId="{BD137763-6159-B8EB-298D-043DFCD3BB9A}"/>
          </ac:picMkLst>
        </pc:picChg>
        <pc:picChg chg="add mod ord">
          <ac:chgData name="Putz Samuel" userId="a071e777-bb82-4150-b32d-0576f3cd2636" providerId="ADAL" clId="{55036BFD-E331-44F3-94B5-BE31FC3DB5D2}" dt="2024-03-21T08:11:47.171" v="3325" actId="166"/>
          <ac:picMkLst>
            <pc:docMk/>
            <pc:sldMk cId="3756578095" sldId="278"/>
            <ac:picMk id="5" creationId="{60326A80-2994-3194-D70C-F499D1ADDC9F}"/>
          </ac:picMkLst>
        </pc:picChg>
        <pc:picChg chg="add mod">
          <ac:chgData name="Putz Samuel" userId="a071e777-bb82-4150-b32d-0576f3cd2636" providerId="ADAL" clId="{55036BFD-E331-44F3-94B5-BE31FC3DB5D2}" dt="2024-03-21T11:08:25.161" v="3464" actId="1076"/>
          <ac:picMkLst>
            <pc:docMk/>
            <pc:sldMk cId="3756578095" sldId="278"/>
            <ac:picMk id="7" creationId="{8CADF523-1AEA-BE61-273E-E252D6027E5D}"/>
          </ac:picMkLst>
        </pc:picChg>
        <pc:picChg chg="add del mod">
          <ac:chgData name="Putz Samuel" userId="a071e777-bb82-4150-b32d-0576f3cd2636" providerId="ADAL" clId="{55036BFD-E331-44F3-94B5-BE31FC3DB5D2}" dt="2024-03-21T08:10:39.487" v="3309" actId="478"/>
          <ac:picMkLst>
            <pc:docMk/>
            <pc:sldMk cId="3756578095" sldId="278"/>
            <ac:picMk id="7" creationId="{C804AE94-7A35-3EDD-859C-B76C7113D32C}"/>
          </ac:picMkLst>
        </pc:picChg>
        <pc:picChg chg="add del mod ord">
          <ac:chgData name="Putz Samuel" userId="a071e777-bb82-4150-b32d-0576f3cd2636" providerId="ADAL" clId="{55036BFD-E331-44F3-94B5-BE31FC3DB5D2}" dt="2024-03-21T11:08:16.027" v="3460" actId="478"/>
          <ac:picMkLst>
            <pc:docMk/>
            <pc:sldMk cId="3756578095" sldId="278"/>
            <ac:picMk id="8" creationId="{0048A34F-5D04-0AC8-E6C8-CCA234383A72}"/>
          </ac:picMkLst>
        </pc:picChg>
        <pc:picChg chg="add mod ord">
          <ac:chgData name="Putz Samuel" userId="a071e777-bb82-4150-b32d-0576f3cd2636" providerId="ADAL" clId="{55036BFD-E331-44F3-94B5-BE31FC3DB5D2}" dt="2024-03-21T08:19:00.346" v="3417" actId="166"/>
          <ac:picMkLst>
            <pc:docMk/>
            <pc:sldMk cId="3756578095" sldId="278"/>
            <ac:picMk id="9" creationId="{4E6901A3-4589-79C8-570A-631A5E070760}"/>
          </ac:picMkLst>
        </pc:picChg>
        <pc:picChg chg="add mod">
          <ac:chgData name="Putz Samuel" userId="a071e777-bb82-4150-b32d-0576f3cd2636" providerId="ADAL" clId="{55036BFD-E331-44F3-94B5-BE31FC3DB5D2}" dt="2024-03-21T11:09:57.932" v="3469" actId="1076"/>
          <ac:picMkLst>
            <pc:docMk/>
            <pc:sldMk cId="3756578095" sldId="278"/>
            <ac:picMk id="10" creationId="{D31574BE-8CE9-CA8E-4495-08D2CD2B9971}"/>
          </ac:picMkLst>
        </pc:picChg>
      </pc:sldChg>
      <pc:sldChg chg="addSp modSp add del mod modTransition">
        <pc:chgData name="Putz Samuel" userId="a071e777-bb82-4150-b32d-0576f3cd2636" providerId="ADAL" clId="{55036BFD-E331-44F3-94B5-BE31FC3DB5D2}" dt="2024-03-06T12:56:52.678" v="2141" actId="47"/>
        <pc:sldMkLst>
          <pc:docMk/>
          <pc:sldMk cId="3307109424" sldId="279"/>
        </pc:sldMkLst>
        <pc:spChg chg="add mod">
          <ac:chgData name="Putz Samuel" userId="a071e777-bb82-4150-b32d-0576f3cd2636" providerId="ADAL" clId="{55036BFD-E331-44F3-94B5-BE31FC3DB5D2}" dt="2024-01-18T10:35:15.045" v="1508" actId="14100"/>
          <ac:spMkLst>
            <pc:docMk/>
            <pc:sldMk cId="3307109424" sldId="279"/>
            <ac:spMk id="4" creationId="{241C1343-6626-AB41-55CE-599349263807}"/>
          </ac:spMkLst>
        </pc:spChg>
        <pc:spChg chg="mod">
          <ac:chgData name="Putz Samuel" userId="a071e777-bb82-4150-b32d-0576f3cd2636" providerId="ADAL" clId="{55036BFD-E331-44F3-94B5-BE31FC3DB5D2}" dt="2024-01-18T10:34:39.224" v="1502" actId="207"/>
          <ac:spMkLst>
            <pc:docMk/>
            <pc:sldMk cId="3307109424" sldId="279"/>
            <ac:spMk id="6" creationId="{25FD5DFC-A555-447D-EFBA-30EE934B390D}"/>
          </ac:spMkLst>
        </pc:spChg>
      </pc:sldChg>
      <pc:sldChg chg="modSp add del mod">
        <pc:chgData name="Putz Samuel" userId="a071e777-bb82-4150-b32d-0576f3cd2636" providerId="ADAL" clId="{55036BFD-E331-44F3-94B5-BE31FC3DB5D2}" dt="2024-03-06T12:56:53.601" v="2142" actId="47"/>
        <pc:sldMkLst>
          <pc:docMk/>
          <pc:sldMk cId="3522445699" sldId="280"/>
        </pc:sldMkLst>
        <pc:spChg chg="mod">
          <ac:chgData name="Putz Samuel" userId="a071e777-bb82-4150-b32d-0576f3cd2636" providerId="ADAL" clId="{55036BFD-E331-44F3-94B5-BE31FC3DB5D2}" dt="2024-01-18T10:37:23.336" v="1519" actId="14100"/>
          <ac:spMkLst>
            <pc:docMk/>
            <pc:sldMk cId="3522445699" sldId="280"/>
            <ac:spMk id="4" creationId="{241C1343-6626-AB41-55CE-599349263807}"/>
          </ac:spMkLst>
        </pc:spChg>
        <pc:spChg chg="mod">
          <ac:chgData name="Putz Samuel" userId="a071e777-bb82-4150-b32d-0576f3cd2636" providerId="ADAL" clId="{55036BFD-E331-44F3-94B5-BE31FC3DB5D2}" dt="2024-01-18T10:37:04.071" v="1513" actId="207"/>
          <ac:spMkLst>
            <pc:docMk/>
            <pc:sldMk cId="3522445699" sldId="280"/>
            <ac:spMk id="6" creationId="{25FD5DFC-A555-447D-EFBA-30EE934B390D}"/>
          </ac:spMkLst>
        </pc:spChg>
      </pc:sldChg>
      <pc:sldChg chg="modSp add del mod">
        <pc:chgData name="Putz Samuel" userId="a071e777-bb82-4150-b32d-0576f3cd2636" providerId="ADAL" clId="{55036BFD-E331-44F3-94B5-BE31FC3DB5D2}" dt="2024-03-06T12:56:55.210" v="2143" actId="47"/>
        <pc:sldMkLst>
          <pc:docMk/>
          <pc:sldMk cId="2507588899" sldId="281"/>
        </pc:sldMkLst>
        <pc:spChg chg="mod">
          <ac:chgData name="Putz Samuel" userId="a071e777-bb82-4150-b32d-0576f3cd2636" providerId="ADAL" clId="{55036BFD-E331-44F3-94B5-BE31FC3DB5D2}" dt="2024-01-18T10:38:04.565" v="1529" actId="14100"/>
          <ac:spMkLst>
            <pc:docMk/>
            <pc:sldMk cId="2507588899" sldId="281"/>
            <ac:spMk id="4" creationId="{241C1343-6626-AB41-55CE-599349263807}"/>
          </ac:spMkLst>
        </pc:spChg>
        <pc:spChg chg="mod">
          <ac:chgData name="Putz Samuel" userId="a071e777-bb82-4150-b32d-0576f3cd2636" providerId="ADAL" clId="{55036BFD-E331-44F3-94B5-BE31FC3DB5D2}" dt="2024-01-18T10:37:45.698" v="1522" actId="207"/>
          <ac:spMkLst>
            <pc:docMk/>
            <pc:sldMk cId="2507588899" sldId="281"/>
            <ac:spMk id="6" creationId="{25FD5DFC-A555-447D-EFBA-30EE934B390D}"/>
          </ac:spMkLst>
        </pc:spChg>
        <pc:picChg chg="mod">
          <ac:chgData name="Putz Samuel" userId="a071e777-bb82-4150-b32d-0576f3cd2636" providerId="ADAL" clId="{55036BFD-E331-44F3-94B5-BE31FC3DB5D2}" dt="2024-01-18T10:37:48.910" v="1524" actId="1076"/>
          <ac:picMkLst>
            <pc:docMk/>
            <pc:sldMk cId="2507588899" sldId="281"/>
            <ac:picMk id="8" creationId="{210225AC-3A35-8BA1-F89F-369E3A2D5619}"/>
          </ac:picMkLst>
        </pc:picChg>
      </pc:sldChg>
      <pc:sldChg chg="modSp add del mod">
        <pc:chgData name="Putz Samuel" userId="a071e777-bb82-4150-b32d-0576f3cd2636" providerId="ADAL" clId="{55036BFD-E331-44F3-94B5-BE31FC3DB5D2}" dt="2024-03-06T12:56:57.164" v="2144" actId="47"/>
        <pc:sldMkLst>
          <pc:docMk/>
          <pc:sldMk cId="3630498969" sldId="282"/>
        </pc:sldMkLst>
        <pc:spChg chg="mod">
          <ac:chgData name="Putz Samuel" userId="a071e777-bb82-4150-b32d-0576f3cd2636" providerId="ADAL" clId="{55036BFD-E331-44F3-94B5-BE31FC3DB5D2}" dt="2024-01-18T10:38:36.632" v="1537" actId="14100"/>
          <ac:spMkLst>
            <pc:docMk/>
            <pc:sldMk cId="3630498969" sldId="282"/>
            <ac:spMk id="4" creationId="{241C1343-6626-AB41-55CE-599349263807}"/>
          </ac:spMkLst>
        </pc:spChg>
        <pc:spChg chg="mod">
          <ac:chgData name="Putz Samuel" userId="a071e777-bb82-4150-b32d-0576f3cd2636" providerId="ADAL" clId="{55036BFD-E331-44F3-94B5-BE31FC3DB5D2}" dt="2024-01-18T10:38:22.730" v="1533" actId="207"/>
          <ac:spMkLst>
            <pc:docMk/>
            <pc:sldMk cId="3630498969" sldId="282"/>
            <ac:spMk id="6" creationId="{25FD5DFC-A555-447D-EFBA-30EE934B390D}"/>
          </ac:spMkLst>
        </pc:spChg>
        <pc:picChg chg="mod">
          <ac:chgData name="Putz Samuel" userId="a071e777-bb82-4150-b32d-0576f3cd2636" providerId="ADAL" clId="{55036BFD-E331-44F3-94B5-BE31FC3DB5D2}" dt="2024-01-18T10:38:25.842" v="1535" actId="1076"/>
          <ac:picMkLst>
            <pc:docMk/>
            <pc:sldMk cId="3630498969" sldId="282"/>
            <ac:picMk id="8" creationId="{210225AC-3A35-8BA1-F89F-369E3A2D5619}"/>
          </ac:picMkLst>
        </pc:picChg>
      </pc:sldChg>
      <pc:sldChg chg="addSp delSp modSp add del mod modTransition">
        <pc:chgData name="Putz Samuel" userId="a071e777-bb82-4150-b32d-0576f3cd2636" providerId="ADAL" clId="{55036BFD-E331-44F3-94B5-BE31FC3DB5D2}" dt="2024-03-06T14:33:38.991" v="2498" actId="2696"/>
        <pc:sldMkLst>
          <pc:docMk/>
          <pc:sldMk cId="1694697374" sldId="283"/>
        </pc:sldMkLst>
        <pc:spChg chg="mod">
          <ac:chgData name="Putz Samuel" userId="a071e777-bb82-4150-b32d-0576f3cd2636" providerId="ADAL" clId="{55036BFD-E331-44F3-94B5-BE31FC3DB5D2}" dt="2024-03-06T12:55:14.676" v="2123" actId="26606"/>
          <ac:spMkLst>
            <pc:docMk/>
            <pc:sldMk cId="1694697374" sldId="283"/>
            <ac:spMk id="2" creationId="{998E6382-426C-93EC-5905-C25E4FF4BD14}"/>
          </ac:spMkLst>
        </pc:spChg>
        <pc:spChg chg="del mod topLvl">
          <ac:chgData name="Putz Samuel" userId="a071e777-bb82-4150-b32d-0576f3cd2636" providerId="ADAL" clId="{55036BFD-E331-44F3-94B5-BE31FC3DB5D2}" dt="2024-03-06T12:55:07.361" v="2121" actId="478"/>
          <ac:spMkLst>
            <pc:docMk/>
            <pc:sldMk cId="1694697374" sldId="283"/>
            <ac:spMk id="4" creationId="{241C1343-6626-AB41-55CE-599349263807}"/>
          </ac:spMkLst>
        </pc:spChg>
        <pc:spChg chg="add del mod">
          <ac:chgData name="Putz Samuel" userId="a071e777-bb82-4150-b32d-0576f3cd2636" providerId="ADAL" clId="{55036BFD-E331-44F3-94B5-BE31FC3DB5D2}" dt="2024-03-06T14:26:00.012" v="2418" actId="27636"/>
          <ac:spMkLst>
            <pc:docMk/>
            <pc:sldMk cId="1694697374" sldId="283"/>
            <ac:spMk id="6" creationId="{25FD5DFC-A555-447D-EFBA-30EE934B390D}"/>
          </ac:spMkLst>
        </pc:spChg>
        <pc:spChg chg="add del mod">
          <ac:chgData name="Putz Samuel" userId="a071e777-bb82-4150-b32d-0576f3cd2636" providerId="ADAL" clId="{55036BFD-E331-44F3-94B5-BE31FC3DB5D2}" dt="2024-03-06T12:59:23.798" v="2211" actId="478"/>
          <ac:spMkLst>
            <pc:docMk/>
            <pc:sldMk cId="1694697374" sldId="283"/>
            <ac:spMk id="9" creationId="{3E9E8E8F-A9C4-252F-BFB0-10EA2589C12C}"/>
          </ac:spMkLst>
        </pc:spChg>
        <pc:spChg chg="add">
          <ac:chgData name="Putz Samuel" userId="a071e777-bb82-4150-b32d-0576f3cd2636" providerId="ADAL" clId="{55036BFD-E331-44F3-94B5-BE31FC3DB5D2}" dt="2024-03-06T12:55:14.676" v="2123" actId="26606"/>
          <ac:spMkLst>
            <pc:docMk/>
            <pc:sldMk cId="1694697374" sldId="283"/>
            <ac:spMk id="12" creationId="{9D25F302-27C5-414F-97F8-6EA0A6C028BA}"/>
          </ac:spMkLst>
        </pc:spChg>
        <pc:spChg chg="add del mod ord">
          <ac:chgData name="Putz Samuel" userId="a071e777-bb82-4150-b32d-0576f3cd2636" providerId="ADAL" clId="{55036BFD-E331-44F3-94B5-BE31FC3DB5D2}" dt="2024-03-06T13:11:48.292" v="2315" actId="478"/>
          <ac:spMkLst>
            <pc:docMk/>
            <pc:sldMk cId="1694697374" sldId="283"/>
            <ac:spMk id="13" creationId="{ADB4C264-E10E-F951-DEED-944A84D316DF}"/>
          </ac:spMkLst>
        </pc:spChg>
        <pc:spChg chg="add">
          <ac:chgData name="Putz Samuel" userId="a071e777-bb82-4150-b32d-0576f3cd2636" providerId="ADAL" clId="{55036BFD-E331-44F3-94B5-BE31FC3DB5D2}" dt="2024-03-06T12:55:14.676" v="2123" actId="26606"/>
          <ac:spMkLst>
            <pc:docMk/>
            <pc:sldMk cId="1694697374" sldId="283"/>
            <ac:spMk id="14" creationId="{830A36F8-48C2-4842-A87B-8CE8DF4E7FD2}"/>
          </ac:spMkLst>
        </pc:spChg>
        <pc:spChg chg="add">
          <ac:chgData name="Putz Samuel" userId="a071e777-bb82-4150-b32d-0576f3cd2636" providerId="ADAL" clId="{55036BFD-E331-44F3-94B5-BE31FC3DB5D2}" dt="2024-03-06T12:55:14.676" v="2123" actId="26606"/>
          <ac:spMkLst>
            <pc:docMk/>
            <pc:sldMk cId="1694697374" sldId="283"/>
            <ac:spMk id="16" creationId="{086A5A31-B10A-4793-84D4-D785959AE5B8}"/>
          </ac:spMkLst>
        </pc:spChg>
        <pc:grpChg chg="add del mod">
          <ac:chgData name="Putz Samuel" userId="a071e777-bb82-4150-b32d-0576f3cd2636" providerId="ADAL" clId="{55036BFD-E331-44F3-94B5-BE31FC3DB5D2}" dt="2024-03-06T12:55:04.606" v="2120" actId="478"/>
          <ac:grpSpMkLst>
            <pc:docMk/>
            <pc:sldMk cId="1694697374" sldId="283"/>
            <ac:grpSpMk id="5" creationId="{AD823923-94BC-288A-21FD-48B253112C74}"/>
          </ac:grpSpMkLst>
        </pc:grpChg>
        <pc:picChg chg="mod ord">
          <ac:chgData name="Putz Samuel" userId="a071e777-bb82-4150-b32d-0576f3cd2636" providerId="ADAL" clId="{55036BFD-E331-44F3-94B5-BE31FC3DB5D2}" dt="2024-03-06T14:26:06.178" v="2419" actId="1076"/>
          <ac:picMkLst>
            <pc:docMk/>
            <pc:sldMk cId="1694697374" sldId="283"/>
            <ac:picMk id="3" creationId="{68E311F9-BB07-20B4-3923-7947D4C0F280}"/>
          </ac:picMkLst>
        </pc:picChg>
        <pc:picChg chg="add mod ord">
          <ac:chgData name="Putz Samuel" userId="a071e777-bb82-4150-b32d-0576f3cd2636" providerId="ADAL" clId="{55036BFD-E331-44F3-94B5-BE31FC3DB5D2}" dt="2024-03-06T12:55:51.087" v="2131" actId="14100"/>
          <ac:picMkLst>
            <pc:docMk/>
            <pc:sldMk cId="1694697374" sldId="283"/>
            <ac:picMk id="7" creationId="{FA4761CE-B598-C88E-C222-188987480BBD}"/>
          </ac:picMkLst>
        </pc:picChg>
        <pc:picChg chg="del mod topLvl">
          <ac:chgData name="Putz Samuel" userId="a071e777-bb82-4150-b32d-0576f3cd2636" providerId="ADAL" clId="{55036BFD-E331-44F3-94B5-BE31FC3DB5D2}" dt="2024-03-06T12:55:04.606" v="2120" actId="478"/>
          <ac:picMkLst>
            <pc:docMk/>
            <pc:sldMk cId="1694697374" sldId="283"/>
            <ac:picMk id="8" creationId="{210225AC-3A35-8BA1-F89F-369E3A2D5619}"/>
          </ac:picMkLst>
        </pc:picChg>
        <pc:picChg chg="add mod">
          <ac:chgData name="Putz Samuel" userId="a071e777-bb82-4150-b32d-0576f3cd2636" providerId="ADAL" clId="{55036BFD-E331-44F3-94B5-BE31FC3DB5D2}" dt="2024-03-06T12:59:32.866" v="2212"/>
          <ac:picMkLst>
            <pc:docMk/>
            <pc:sldMk cId="1694697374" sldId="283"/>
            <ac:picMk id="10" creationId="{A8509FF2-D910-0FB9-EAAD-4F1B2A8DA280}"/>
          </ac:picMkLst>
        </pc:picChg>
      </pc:sldChg>
      <pc:sldChg chg="addSp modSp add del mod ord">
        <pc:chgData name="Putz Samuel" userId="a071e777-bb82-4150-b32d-0576f3cd2636" providerId="ADAL" clId="{55036BFD-E331-44F3-94B5-BE31FC3DB5D2}" dt="2024-03-06T14:28:36.753" v="2449" actId="47"/>
        <pc:sldMkLst>
          <pc:docMk/>
          <pc:sldMk cId="2621068590" sldId="284"/>
        </pc:sldMkLst>
        <pc:spChg chg="add mod">
          <ac:chgData name="Putz Samuel" userId="a071e777-bb82-4150-b32d-0576f3cd2636" providerId="ADAL" clId="{55036BFD-E331-44F3-94B5-BE31FC3DB5D2}" dt="2024-03-06T13:08:21.429" v="2272" actId="1076"/>
          <ac:spMkLst>
            <pc:docMk/>
            <pc:sldMk cId="2621068590" sldId="284"/>
            <ac:spMk id="4" creationId="{28B0D3C7-46FA-125B-E913-88957ACBA9D7}"/>
          </ac:spMkLst>
        </pc:spChg>
        <pc:spChg chg="mod">
          <ac:chgData name="Putz Samuel" userId="a071e777-bb82-4150-b32d-0576f3cd2636" providerId="ADAL" clId="{55036BFD-E331-44F3-94B5-BE31FC3DB5D2}" dt="2024-03-06T13:07:52.786" v="2266" actId="207"/>
          <ac:spMkLst>
            <pc:docMk/>
            <pc:sldMk cId="2621068590" sldId="284"/>
            <ac:spMk id="6" creationId="{B978F6D7-B05A-A1B7-D92B-A133E2217B2E}"/>
          </ac:spMkLst>
        </pc:spChg>
        <pc:spChg chg="mod">
          <ac:chgData name="Putz Samuel" userId="a071e777-bb82-4150-b32d-0576f3cd2636" providerId="ADAL" clId="{55036BFD-E331-44F3-94B5-BE31FC3DB5D2}" dt="2024-03-06T12:58:52.329" v="2208" actId="14100"/>
          <ac:spMkLst>
            <pc:docMk/>
            <pc:sldMk cId="2621068590" sldId="284"/>
            <ac:spMk id="9" creationId="{A9F633A5-9400-1EE7-C1FD-FCCE23E1E833}"/>
          </ac:spMkLst>
        </pc:spChg>
      </pc:sldChg>
      <pc:sldChg chg="addSp modSp add del mod">
        <pc:chgData name="Putz Samuel" userId="a071e777-bb82-4150-b32d-0576f3cd2636" providerId="ADAL" clId="{55036BFD-E331-44F3-94B5-BE31FC3DB5D2}" dt="2024-03-06T14:28:37.644" v="2450" actId="47"/>
        <pc:sldMkLst>
          <pc:docMk/>
          <pc:sldMk cId="507625558" sldId="285"/>
        </pc:sldMkLst>
        <pc:spChg chg="add mod">
          <ac:chgData name="Putz Samuel" userId="a071e777-bb82-4150-b32d-0576f3cd2636" providerId="ADAL" clId="{55036BFD-E331-44F3-94B5-BE31FC3DB5D2}" dt="2024-03-06T13:07:46.414" v="2265" actId="14100"/>
          <ac:spMkLst>
            <pc:docMk/>
            <pc:sldMk cId="507625558" sldId="285"/>
            <ac:spMk id="4" creationId="{8547BA64-B5D4-E04A-90A1-88D9573EF725}"/>
          </ac:spMkLst>
        </pc:spChg>
        <pc:spChg chg="mod">
          <ac:chgData name="Putz Samuel" userId="a071e777-bb82-4150-b32d-0576f3cd2636" providerId="ADAL" clId="{55036BFD-E331-44F3-94B5-BE31FC3DB5D2}" dt="2024-03-06T13:07:30.370" v="2260" actId="207"/>
          <ac:spMkLst>
            <pc:docMk/>
            <pc:sldMk cId="507625558" sldId="285"/>
            <ac:spMk id="6" creationId="{6BC1F389-0C6C-C27B-F626-673ABFED5C97}"/>
          </ac:spMkLst>
        </pc:spChg>
        <pc:spChg chg="mod">
          <ac:chgData name="Putz Samuel" userId="a071e777-bb82-4150-b32d-0576f3cd2636" providerId="ADAL" clId="{55036BFD-E331-44F3-94B5-BE31FC3DB5D2}" dt="2024-03-06T12:58:20.036" v="2199" actId="14100"/>
          <ac:spMkLst>
            <pc:docMk/>
            <pc:sldMk cId="507625558" sldId="285"/>
            <ac:spMk id="9" creationId="{FD597514-D76D-9642-81F1-F504E79BED9B}"/>
          </ac:spMkLst>
        </pc:spChg>
      </pc:sldChg>
      <pc:sldChg chg="addSp delSp modSp add del mod ord modTransition">
        <pc:chgData name="Putz Samuel" userId="a071e777-bb82-4150-b32d-0576f3cd2636" providerId="ADAL" clId="{55036BFD-E331-44F3-94B5-BE31FC3DB5D2}" dt="2024-03-06T14:45:20.667" v="2713" actId="2696"/>
        <pc:sldMkLst>
          <pc:docMk/>
          <pc:sldMk cId="3510868040" sldId="286"/>
        </pc:sldMkLst>
        <pc:spChg chg="add del mod">
          <ac:chgData name="Putz Samuel" userId="a071e777-bb82-4150-b32d-0576f3cd2636" providerId="ADAL" clId="{55036BFD-E331-44F3-94B5-BE31FC3DB5D2}" dt="2024-03-06T14:27:35.767" v="2435" actId="478"/>
          <ac:spMkLst>
            <pc:docMk/>
            <pc:sldMk cId="3510868040" sldId="286"/>
            <ac:spMk id="4" creationId="{61776C39-DF86-EA0A-CA71-974F9A2B54F8}"/>
          </ac:spMkLst>
        </pc:spChg>
        <pc:spChg chg="add mod">
          <ac:chgData name="Putz Samuel" userId="a071e777-bb82-4150-b32d-0576f3cd2636" providerId="ADAL" clId="{55036BFD-E331-44F3-94B5-BE31FC3DB5D2}" dt="2024-03-06T13:11:42.910" v="2305"/>
          <ac:spMkLst>
            <pc:docMk/>
            <pc:sldMk cId="3510868040" sldId="286"/>
            <ac:spMk id="5" creationId="{387348B8-DE63-C664-DF45-3C7D6D81E645}"/>
          </ac:spMkLst>
        </pc:spChg>
        <pc:spChg chg="add del mod">
          <ac:chgData name="Putz Samuel" userId="a071e777-bb82-4150-b32d-0576f3cd2636" providerId="ADAL" clId="{55036BFD-E331-44F3-94B5-BE31FC3DB5D2}" dt="2024-03-06T14:26:23.110" v="2421" actId="478"/>
          <ac:spMkLst>
            <pc:docMk/>
            <pc:sldMk cId="3510868040" sldId="286"/>
            <ac:spMk id="6" creationId="{4B43AEDC-BAF2-27B3-1F2F-A6742EA832A1}"/>
          </ac:spMkLst>
        </pc:spChg>
        <pc:spChg chg="add del mod">
          <ac:chgData name="Putz Samuel" userId="a071e777-bb82-4150-b32d-0576f3cd2636" providerId="ADAL" clId="{55036BFD-E331-44F3-94B5-BE31FC3DB5D2}" dt="2024-03-06T14:26:31.601" v="2423" actId="478"/>
          <ac:spMkLst>
            <pc:docMk/>
            <pc:sldMk cId="3510868040" sldId="286"/>
            <ac:spMk id="8" creationId="{01435A0B-588A-1EDA-0EC4-859ED9C1098A}"/>
          </ac:spMkLst>
        </pc:spChg>
        <pc:spChg chg="del mod">
          <ac:chgData name="Putz Samuel" userId="a071e777-bb82-4150-b32d-0576f3cd2636" providerId="ADAL" clId="{55036BFD-E331-44F3-94B5-BE31FC3DB5D2}" dt="2024-03-06T14:33:29.375" v="2496" actId="478"/>
          <ac:spMkLst>
            <pc:docMk/>
            <pc:sldMk cId="3510868040" sldId="286"/>
            <ac:spMk id="9" creationId="{28466F24-84B3-3C86-9E73-458DBB1C900A}"/>
          </ac:spMkLst>
        </pc:spChg>
        <pc:spChg chg="add del mod">
          <ac:chgData name="Putz Samuel" userId="a071e777-bb82-4150-b32d-0576f3cd2636" providerId="ADAL" clId="{55036BFD-E331-44F3-94B5-BE31FC3DB5D2}" dt="2024-03-06T13:11:42.575" v="2304" actId="478"/>
          <ac:spMkLst>
            <pc:docMk/>
            <pc:sldMk cId="3510868040" sldId="286"/>
            <ac:spMk id="10" creationId="{2EFCDEF8-6ADC-2D50-EE26-9BE1FEE76703}"/>
          </ac:spMkLst>
        </pc:spChg>
        <pc:spChg chg="add mod">
          <ac:chgData name="Putz Samuel" userId="a071e777-bb82-4150-b32d-0576f3cd2636" providerId="ADAL" clId="{55036BFD-E331-44F3-94B5-BE31FC3DB5D2}" dt="2024-03-06T14:44:33.500" v="2707" actId="20577"/>
          <ac:spMkLst>
            <pc:docMk/>
            <pc:sldMk cId="3510868040" sldId="286"/>
            <ac:spMk id="10" creationId="{E271EE68-865B-A261-8FA1-19B7EBEAB8CD}"/>
          </ac:spMkLst>
        </pc:spChg>
        <pc:picChg chg="mod ord">
          <ac:chgData name="Putz Samuel" userId="a071e777-bb82-4150-b32d-0576f3cd2636" providerId="ADAL" clId="{55036BFD-E331-44F3-94B5-BE31FC3DB5D2}" dt="2024-03-06T14:37:15.745" v="2539" actId="166"/>
          <ac:picMkLst>
            <pc:docMk/>
            <pc:sldMk cId="3510868040" sldId="286"/>
            <ac:picMk id="3" creationId="{25681664-923F-B63D-0D91-4A3D5FD58646}"/>
          </ac:picMkLst>
        </pc:picChg>
        <pc:picChg chg="add mod">
          <ac:chgData name="Putz Samuel" userId="a071e777-bb82-4150-b32d-0576f3cd2636" providerId="ADAL" clId="{55036BFD-E331-44F3-94B5-BE31FC3DB5D2}" dt="2024-03-06T14:34:03.691" v="2499" actId="1076"/>
          <ac:picMkLst>
            <pc:docMk/>
            <pc:sldMk cId="3510868040" sldId="286"/>
            <ac:picMk id="11" creationId="{9BA7CF82-FD66-632D-8621-4DBAE617ADB1}"/>
          </ac:picMkLst>
        </pc:picChg>
      </pc:sldChg>
      <pc:sldChg chg="addSp delSp modSp add del mod">
        <pc:chgData name="Putz Samuel" userId="a071e777-bb82-4150-b32d-0576f3cd2636" providerId="ADAL" clId="{55036BFD-E331-44F3-94B5-BE31FC3DB5D2}" dt="2024-03-06T14:28:39.020" v="2451" actId="47"/>
        <pc:sldMkLst>
          <pc:docMk/>
          <pc:sldMk cId="1701812122" sldId="287"/>
        </pc:sldMkLst>
        <pc:spChg chg="add del mod">
          <ac:chgData name="Putz Samuel" userId="a071e777-bb82-4150-b32d-0576f3cd2636" providerId="ADAL" clId="{55036BFD-E331-44F3-94B5-BE31FC3DB5D2}" dt="2024-03-06T14:27:59.281" v="2440" actId="478"/>
          <ac:spMkLst>
            <pc:docMk/>
            <pc:sldMk cId="1701812122" sldId="287"/>
            <ac:spMk id="4" creationId="{C3D7F304-6BE6-2249-484E-F97F5D7C7F5B}"/>
          </ac:spMkLst>
        </pc:spChg>
        <pc:spChg chg="del mod">
          <ac:chgData name="Putz Samuel" userId="a071e777-bb82-4150-b32d-0576f3cd2636" providerId="ADAL" clId="{55036BFD-E331-44F3-94B5-BE31FC3DB5D2}" dt="2024-03-06T14:28:01" v="2441" actId="478"/>
          <ac:spMkLst>
            <pc:docMk/>
            <pc:sldMk cId="1701812122" sldId="287"/>
            <ac:spMk id="6" creationId="{3A3789A0-EFFB-97E5-A9F4-B8183DA69CF2}"/>
          </ac:spMkLst>
        </pc:spChg>
        <pc:spChg chg="add del mod">
          <ac:chgData name="Putz Samuel" userId="a071e777-bb82-4150-b32d-0576f3cd2636" providerId="ADAL" clId="{55036BFD-E331-44F3-94B5-BE31FC3DB5D2}" dt="2024-03-06T14:28:03.909" v="2442" actId="478"/>
          <ac:spMkLst>
            <pc:docMk/>
            <pc:sldMk cId="1701812122" sldId="287"/>
            <ac:spMk id="8" creationId="{70C64C6B-B699-96C0-45A1-D6E59FD529C4}"/>
          </ac:spMkLst>
        </pc:spChg>
        <pc:spChg chg="mod">
          <ac:chgData name="Putz Samuel" userId="a071e777-bb82-4150-b32d-0576f3cd2636" providerId="ADAL" clId="{55036BFD-E331-44F3-94B5-BE31FC3DB5D2}" dt="2024-03-06T12:57:43.600" v="2176" actId="14100"/>
          <ac:spMkLst>
            <pc:docMk/>
            <pc:sldMk cId="1701812122" sldId="287"/>
            <ac:spMk id="9" creationId="{0E542811-DB1D-8756-2B2D-09DE51D9B6AA}"/>
          </ac:spMkLst>
        </pc:spChg>
        <pc:spChg chg="add mod">
          <ac:chgData name="Putz Samuel" userId="a071e777-bb82-4150-b32d-0576f3cd2636" providerId="ADAL" clId="{55036BFD-E331-44F3-94B5-BE31FC3DB5D2}" dt="2024-03-06T14:28:21.105" v="2447" actId="207"/>
          <ac:spMkLst>
            <pc:docMk/>
            <pc:sldMk cId="1701812122" sldId="287"/>
            <ac:spMk id="10" creationId="{06388A4C-DDEA-60D2-BCCC-8617A5816559}"/>
          </ac:spMkLst>
        </pc:spChg>
        <pc:picChg chg="mod">
          <ac:chgData name="Putz Samuel" userId="a071e777-bb82-4150-b32d-0576f3cd2636" providerId="ADAL" clId="{55036BFD-E331-44F3-94B5-BE31FC3DB5D2}" dt="2024-03-06T14:28:17.384" v="2445" actId="1076"/>
          <ac:picMkLst>
            <pc:docMk/>
            <pc:sldMk cId="1701812122" sldId="287"/>
            <ac:picMk id="3" creationId="{C8662A2C-D207-BF50-F84D-7582DEA57302}"/>
          </ac:picMkLst>
        </pc:picChg>
      </pc:sldChg>
      <pc:sldChg chg="addSp modSp add mod">
        <pc:chgData name="Putz Samuel" userId="a071e777-bb82-4150-b32d-0576f3cd2636" providerId="ADAL" clId="{55036BFD-E331-44F3-94B5-BE31FC3DB5D2}" dt="2024-03-21T11:11:42.187" v="3487" actId="12"/>
        <pc:sldMkLst>
          <pc:docMk/>
          <pc:sldMk cId="2438663128" sldId="287"/>
        </pc:sldMkLst>
        <pc:spChg chg="mod">
          <ac:chgData name="Putz Samuel" userId="a071e777-bb82-4150-b32d-0576f3cd2636" providerId="ADAL" clId="{55036BFD-E331-44F3-94B5-BE31FC3DB5D2}" dt="2024-03-06T14:29:27.304" v="2465" actId="14100"/>
          <ac:spMkLst>
            <pc:docMk/>
            <pc:sldMk cId="2438663128" sldId="287"/>
            <ac:spMk id="9" creationId="{154D7D7A-2E44-67E5-A291-9A120F0667B4}"/>
          </ac:spMkLst>
        </pc:spChg>
        <pc:spChg chg="mod">
          <ac:chgData name="Putz Samuel" userId="a071e777-bb82-4150-b32d-0576f3cd2636" providerId="ADAL" clId="{55036BFD-E331-44F3-94B5-BE31FC3DB5D2}" dt="2024-03-21T11:11:42.187" v="3487" actId="12"/>
          <ac:spMkLst>
            <pc:docMk/>
            <pc:sldMk cId="2438663128" sldId="287"/>
            <ac:spMk id="10" creationId="{63B54290-484F-571B-ACEE-005E15722355}"/>
          </ac:spMkLst>
        </pc:spChg>
        <pc:grpChg chg="add mod">
          <ac:chgData name="Putz Samuel" userId="a071e777-bb82-4150-b32d-0576f3cd2636" providerId="ADAL" clId="{55036BFD-E331-44F3-94B5-BE31FC3DB5D2}" dt="2024-03-07T06:49:14.138" v="3210" actId="164"/>
          <ac:grpSpMkLst>
            <pc:docMk/>
            <pc:sldMk cId="2438663128" sldId="287"/>
            <ac:grpSpMk id="5" creationId="{EF28A550-249A-2704-389F-E0F538F864DF}"/>
          </ac:grpSpMkLst>
        </pc:grpChg>
        <pc:picChg chg="mod ord">
          <ac:chgData name="Putz Samuel" userId="a071e777-bb82-4150-b32d-0576f3cd2636" providerId="ADAL" clId="{55036BFD-E331-44F3-94B5-BE31FC3DB5D2}" dt="2024-03-07T06:49:14.138" v="3210" actId="164"/>
          <ac:picMkLst>
            <pc:docMk/>
            <pc:sldMk cId="2438663128" sldId="287"/>
            <ac:picMk id="3" creationId="{4C578D80-ABF5-B547-20C8-70D9DF82584D}"/>
          </ac:picMkLst>
        </pc:picChg>
        <pc:picChg chg="add mod">
          <ac:chgData name="Putz Samuel" userId="a071e777-bb82-4150-b32d-0576f3cd2636" providerId="ADAL" clId="{55036BFD-E331-44F3-94B5-BE31FC3DB5D2}" dt="2024-03-06T15:06:23.126" v="3006"/>
          <ac:picMkLst>
            <pc:docMk/>
            <pc:sldMk cId="2438663128" sldId="287"/>
            <ac:picMk id="4" creationId="{500BD19A-6FCE-B316-E919-82306A90DEBE}"/>
          </ac:picMkLst>
        </pc:picChg>
        <pc:picChg chg="mod">
          <ac:chgData name="Putz Samuel" userId="a071e777-bb82-4150-b32d-0576f3cd2636" providerId="ADAL" clId="{55036BFD-E331-44F3-94B5-BE31FC3DB5D2}" dt="2024-03-06T14:29:14.528" v="2462" actId="1076"/>
          <ac:picMkLst>
            <pc:docMk/>
            <pc:sldMk cId="2438663128" sldId="287"/>
            <ac:picMk id="7" creationId="{3E10DDAB-39A0-C5E7-50FE-DD9A5B0C8F88}"/>
          </ac:picMkLst>
        </pc:picChg>
      </pc:sldChg>
      <pc:sldChg chg="addSp modSp add del mod">
        <pc:chgData name="Putz Samuel" userId="a071e777-bb82-4150-b32d-0576f3cd2636" providerId="ADAL" clId="{55036BFD-E331-44F3-94B5-BE31FC3DB5D2}" dt="2024-03-06T14:28:35.706" v="2448" actId="47"/>
        <pc:sldMkLst>
          <pc:docMk/>
          <pc:sldMk cId="1982893949" sldId="288"/>
        </pc:sldMkLst>
        <pc:spChg chg="add mod">
          <ac:chgData name="Putz Samuel" userId="a071e777-bb82-4150-b32d-0576f3cd2636" providerId="ADAL" clId="{55036BFD-E331-44F3-94B5-BE31FC3DB5D2}" dt="2024-03-06T13:11:51.589" v="2317" actId="1076"/>
          <ac:spMkLst>
            <pc:docMk/>
            <pc:sldMk cId="1982893949" sldId="288"/>
            <ac:spMk id="4" creationId="{718A6BC8-553A-3F7E-B444-D5B416A302AC}"/>
          </ac:spMkLst>
        </pc:spChg>
      </pc:sldChg>
      <pc:sldChg chg="addSp modSp add mod">
        <pc:chgData name="Putz Samuel" userId="a071e777-bb82-4150-b32d-0576f3cd2636" providerId="ADAL" clId="{55036BFD-E331-44F3-94B5-BE31FC3DB5D2}" dt="2024-03-21T11:12:01.363" v="3491" actId="12"/>
        <pc:sldMkLst>
          <pc:docMk/>
          <pc:sldMk cId="2463347710" sldId="288"/>
        </pc:sldMkLst>
        <pc:spChg chg="mod">
          <ac:chgData name="Putz Samuel" userId="a071e777-bb82-4150-b32d-0576f3cd2636" providerId="ADAL" clId="{55036BFD-E331-44F3-94B5-BE31FC3DB5D2}" dt="2024-03-06T14:30:01.074" v="2475" actId="14100"/>
          <ac:spMkLst>
            <pc:docMk/>
            <pc:sldMk cId="2463347710" sldId="288"/>
            <ac:spMk id="9" creationId="{AF6EEFE8-CD34-EAA4-60C8-784F81A5CA79}"/>
          </ac:spMkLst>
        </pc:spChg>
        <pc:spChg chg="mod">
          <ac:chgData name="Putz Samuel" userId="a071e777-bb82-4150-b32d-0576f3cd2636" providerId="ADAL" clId="{55036BFD-E331-44F3-94B5-BE31FC3DB5D2}" dt="2024-03-21T11:12:01.363" v="3491" actId="12"/>
          <ac:spMkLst>
            <pc:docMk/>
            <pc:sldMk cId="2463347710" sldId="288"/>
            <ac:spMk id="10" creationId="{A3B9BEBA-2212-680F-A82D-9954A7DD456C}"/>
          </ac:spMkLst>
        </pc:spChg>
        <pc:grpChg chg="add mod">
          <ac:chgData name="Putz Samuel" userId="a071e777-bb82-4150-b32d-0576f3cd2636" providerId="ADAL" clId="{55036BFD-E331-44F3-94B5-BE31FC3DB5D2}" dt="2024-03-07T06:49:22.613" v="3211" actId="164"/>
          <ac:grpSpMkLst>
            <pc:docMk/>
            <pc:sldMk cId="2463347710" sldId="288"/>
            <ac:grpSpMk id="5" creationId="{46D95E9A-2B01-9AD7-A8D9-F145AEAE9F32}"/>
          </ac:grpSpMkLst>
        </pc:grpChg>
        <pc:picChg chg="mod ord">
          <ac:chgData name="Putz Samuel" userId="a071e777-bb82-4150-b32d-0576f3cd2636" providerId="ADAL" clId="{55036BFD-E331-44F3-94B5-BE31FC3DB5D2}" dt="2024-03-07T06:49:22.613" v="3211" actId="164"/>
          <ac:picMkLst>
            <pc:docMk/>
            <pc:sldMk cId="2463347710" sldId="288"/>
            <ac:picMk id="3" creationId="{124E382F-8072-7A50-35E3-95C3837B4AC0}"/>
          </ac:picMkLst>
        </pc:picChg>
        <pc:picChg chg="add mod">
          <ac:chgData name="Putz Samuel" userId="a071e777-bb82-4150-b32d-0576f3cd2636" providerId="ADAL" clId="{55036BFD-E331-44F3-94B5-BE31FC3DB5D2}" dt="2024-03-06T15:06:25.425" v="3007"/>
          <ac:picMkLst>
            <pc:docMk/>
            <pc:sldMk cId="2463347710" sldId="288"/>
            <ac:picMk id="4" creationId="{89EF59E4-4418-693C-FC52-CEA8693AA419}"/>
          </ac:picMkLst>
        </pc:picChg>
      </pc:sldChg>
      <pc:sldChg chg="addSp modSp add mod">
        <pc:chgData name="Putz Samuel" userId="a071e777-bb82-4150-b32d-0576f3cd2636" providerId="ADAL" clId="{55036BFD-E331-44F3-94B5-BE31FC3DB5D2}" dt="2024-03-21T11:12:09.476" v="3492" actId="12"/>
        <pc:sldMkLst>
          <pc:docMk/>
          <pc:sldMk cId="921758849" sldId="289"/>
        </pc:sldMkLst>
        <pc:spChg chg="mod">
          <ac:chgData name="Putz Samuel" userId="a071e777-bb82-4150-b32d-0576f3cd2636" providerId="ADAL" clId="{55036BFD-E331-44F3-94B5-BE31FC3DB5D2}" dt="2024-03-06T14:30:36.948" v="2485" actId="14100"/>
          <ac:spMkLst>
            <pc:docMk/>
            <pc:sldMk cId="921758849" sldId="289"/>
            <ac:spMk id="9" creationId="{1B71FFDC-1F55-89B8-1947-7870F9C52845}"/>
          </ac:spMkLst>
        </pc:spChg>
        <pc:spChg chg="mod">
          <ac:chgData name="Putz Samuel" userId="a071e777-bb82-4150-b32d-0576f3cd2636" providerId="ADAL" clId="{55036BFD-E331-44F3-94B5-BE31FC3DB5D2}" dt="2024-03-21T11:12:09.476" v="3492" actId="12"/>
          <ac:spMkLst>
            <pc:docMk/>
            <pc:sldMk cId="921758849" sldId="289"/>
            <ac:spMk id="10" creationId="{3352DD9F-70E5-2990-5389-F7986B0661D7}"/>
          </ac:spMkLst>
        </pc:spChg>
        <pc:grpChg chg="add mod">
          <ac:chgData name="Putz Samuel" userId="a071e777-bb82-4150-b32d-0576f3cd2636" providerId="ADAL" clId="{55036BFD-E331-44F3-94B5-BE31FC3DB5D2}" dt="2024-03-07T06:49:29.338" v="3212" actId="164"/>
          <ac:grpSpMkLst>
            <pc:docMk/>
            <pc:sldMk cId="921758849" sldId="289"/>
            <ac:grpSpMk id="5" creationId="{D3195A38-40E9-3ED2-7E76-7EE8F867291A}"/>
          </ac:grpSpMkLst>
        </pc:grpChg>
        <pc:picChg chg="mod ord">
          <ac:chgData name="Putz Samuel" userId="a071e777-bb82-4150-b32d-0576f3cd2636" providerId="ADAL" clId="{55036BFD-E331-44F3-94B5-BE31FC3DB5D2}" dt="2024-03-07T06:49:29.338" v="3212" actId="164"/>
          <ac:picMkLst>
            <pc:docMk/>
            <pc:sldMk cId="921758849" sldId="289"/>
            <ac:picMk id="3" creationId="{E7441670-08F3-AA62-F44E-AE716EADC0D6}"/>
          </ac:picMkLst>
        </pc:picChg>
        <pc:picChg chg="add mod">
          <ac:chgData name="Putz Samuel" userId="a071e777-bb82-4150-b32d-0576f3cd2636" providerId="ADAL" clId="{55036BFD-E331-44F3-94B5-BE31FC3DB5D2}" dt="2024-03-06T15:06:27.333" v="3008"/>
          <ac:picMkLst>
            <pc:docMk/>
            <pc:sldMk cId="921758849" sldId="289"/>
            <ac:picMk id="4" creationId="{890A40D2-D890-E0A0-56A0-640DC61AC815}"/>
          </ac:picMkLst>
        </pc:picChg>
      </pc:sldChg>
      <pc:sldChg chg="addSp delSp modSp add mod">
        <pc:chgData name="Putz Samuel" userId="a071e777-bb82-4150-b32d-0576f3cd2636" providerId="ADAL" clId="{55036BFD-E331-44F3-94B5-BE31FC3DB5D2}" dt="2024-03-21T11:14:55.968" v="3514" actId="207"/>
        <pc:sldMkLst>
          <pc:docMk/>
          <pc:sldMk cId="1725381374" sldId="290"/>
        </pc:sldMkLst>
        <pc:spChg chg="mod">
          <ac:chgData name="Putz Samuel" userId="a071e777-bb82-4150-b32d-0576f3cd2636" providerId="ADAL" clId="{55036BFD-E331-44F3-94B5-BE31FC3DB5D2}" dt="2024-03-06T14:31:00.729" v="2489" actId="14100"/>
          <ac:spMkLst>
            <pc:docMk/>
            <pc:sldMk cId="1725381374" sldId="290"/>
            <ac:spMk id="9" creationId="{48939840-6FA0-12A6-C195-EEC501EF1580}"/>
          </ac:spMkLst>
        </pc:spChg>
        <pc:spChg chg="mod">
          <ac:chgData name="Putz Samuel" userId="a071e777-bb82-4150-b32d-0576f3cd2636" providerId="ADAL" clId="{55036BFD-E331-44F3-94B5-BE31FC3DB5D2}" dt="2024-03-21T11:14:55.968" v="3514" actId="207"/>
          <ac:spMkLst>
            <pc:docMk/>
            <pc:sldMk cId="1725381374" sldId="290"/>
            <ac:spMk id="10" creationId="{8243D1A0-E8F4-C213-DC73-83B3EAACD746}"/>
          </ac:spMkLst>
        </pc:spChg>
        <pc:grpChg chg="add mod">
          <ac:chgData name="Putz Samuel" userId="a071e777-bb82-4150-b32d-0576f3cd2636" providerId="ADAL" clId="{55036BFD-E331-44F3-94B5-BE31FC3DB5D2}" dt="2024-03-07T06:49:35.760" v="3213" actId="164"/>
          <ac:grpSpMkLst>
            <pc:docMk/>
            <pc:sldMk cId="1725381374" sldId="290"/>
            <ac:grpSpMk id="5" creationId="{ED7A7B71-DA4C-A4AC-56D9-A68622E1A5B9}"/>
          </ac:grpSpMkLst>
        </pc:grpChg>
        <pc:picChg chg="mod ord">
          <ac:chgData name="Putz Samuel" userId="a071e777-bb82-4150-b32d-0576f3cd2636" providerId="ADAL" clId="{55036BFD-E331-44F3-94B5-BE31FC3DB5D2}" dt="2024-03-07T06:49:35.760" v="3213" actId="164"/>
          <ac:picMkLst>
            <pc:docMk/>
            <pc:sldMk cId="1725381374" sldId="290"/>
            <ac:picMk id="3" creationId="{3EE98C83-65F8-AD72-325B-7CC7360F0EBB}"/>
          </ac:picMkLst>
        </pc:picChg>
        <pc:picChg chg="add mod">
          <ac:chgData name="Putz Samuel" userId="a071e777-bb82-4150-b32d-0576f3cd2636" providerId="ADAL" clId="{55036BFD-E331-44F3-94B5-BE31FC3DB5D2}" dt="2024-03-06T15:06:29.287" v="3009"/>
          <ac:picMkLst>
            <pc:docMk/>
            <pc:sldMk cId="1725381374" sldId="290"/>
            <ac:picMk id="4" creationId="{27D10E6F-EEB1-BC66-82AA-2EF947736357}"/>
          </ac:picMkLst>
        </pc:picChg>
        <pc:picChg chg="add del mod">
          <ac:chgData name="Putz Samuel" userId="a071e777-bb82-4150-b32d-0576f3cd2636" providerId="ADAL" clId="{55036BFD-E331-44F3-94B5-BE31FC3DB5D2}" dt="2024-03-07T07:56:46.653" v="3262" actId="962"/>
          <ac:picMkLst>
            <pc:docMk/>
            <pc:sldMk cId="1725381374" sldId="290"/>
            <ac:picMk id="6" creationId="{F35B4061-C46B-EAED-4410-ED1DC1593105}"/>
          </ac:picMkLst>
        </pc:picChg>
      </pc:sldChg>
      <pc:sldChg chg="addSp delSp modSp add mod modTransition">
        <pc:chgData name="Putz Samuel" userId="a071e777-bb82-4150-b32d-0576f3cd2636" providerId="ADAL" clId="{55036BFD-E331-44F3-94B5-BE31FC3DB5D2}" dt="2024-04-04T10:00:52.157" v="3584" actId="478"/>
        <pc:sldMkLst>
          <pc:docMk/>
          <pc:sldMk cId="3856465" sldId="291"/>
        </pc:sldMkLst>
        <pc:spChg chg="del">
          <ac:chgData name="Putz Samuel" userId="a071e777-bb82-4150-b32d-0576f3cd2636" providerId="ADAL" clId="{55036BFD-E331-44F3-94B5-BE31FC3DB5D2}" dt="2024-03-06T14:44:50.064" v="2711" actId="478"/>
          <ac:spMkLst>
            <pc:docMk/>
            <pc:sldMk cId="3856465" sldId="291"/>
            <ac:spMk id="9" creationId="{22B00A1E-9C75-D082-1C60-2083EA654F98}"/>
          </ac:spMkLst>
        </pc:spChg>
        <pc:spChg chg="mod">
          <ac:chgData name="Putz Samuel" userId="a071e777-bb82-4150-b32d-0576f3cd2636" providerId="ADAL" clId="{55036BFD-E331-44F3-94B5-BE31FC3DB5D2}" dt="2024-03-21T11:11:36.822" v="3486" actId="12"/>
          <ac:spMkLst>
            <pc:docMk/>
            <pc:sldMk cId="3856465" sldId="291"/>
            <ac:spMk id="10" creationId="{31066677-801B-49EB-5337-95FA7AB46621}"/>
          </ac:spMkLst>
        </pc:spChg>
        <pc:grpChg chg="add mod">
          <ac:chgData name="Putz Samuel" userId="a071e777-bb82-4150-b32d-0576f3cd2636" providerId="ADAL" clId="{55036BFD-E331-44F3-94B5-BE31FC3DB5D2}" dt="2024-03-07T06:51:49.940" v="3220" actId="962"/>
          <ac:grpSpMkLst>
            <pc:docMk/>
            <pc:sldMk cId="3856465" sldId="291"/>
            <ac:grpSpMk id="6" creationId="{25481CFF-D22D-528C-8EFE-EE2C0A4E5B95}"/>
          </ac:grpSpMkLst>
        </pc:grpChg>
        <pc:picChg chg="mod ord">
          <ac:chgData name="Putz Samuel" userId="a071e777-bb82-4150-b32d-0576f3cd2636" providerId="ADAL" clId="{55036BFD-E331-44F3-94B5-BE31FC3DB5D2}" dt="2024-03-07T06:48:23.796" v="3208" actId="164"/>
          <ac:picMkLst>
            <pc:docMk/>
            <pc:sldMk cId="3856465" sldId="291"/>
            <ac:picMk id="3" creationId="{F00D4B3B-FC87-9CAA-9CBC-69F6E7AF251E}"/>
          </ac:picMkLst>
        </pc:picChg>
        <pc:picChg chg="add del mod">
          <ac:chgData name="Putz Samuel" userId="a071e777-bb82-4150-b32d-0576f3cd2636" providerId="ADAL" clId="{55036BFD-E331-44F3-94B5-BE31FC3DB5D2}" dt="2024-04-04T10:00:52.157" v="3584" actId="478"/>
          <ac:picMkLst>
            <pc:docMk/>
            <pc:sldMk cId="3856465" sldId="291"/>
            <ac:picMk id="4" creationId="{F180A75C-5FA1-14AB-8FA7-D3B1E7E94D53}"/>
          </ac:picMkLst>
        </pc:picChg>
        <pc:picChg chg="add mod">
          <ac:chgData name="Putz Samuel" userId="a071e777-bb82-4150-b32d-0576f3cd2636" providerId="ADAL" clId="{55036BFD-E331-44F3-94B5-BE31FC3DB5D2}" dt="2024-03-06T15:06:15.322" v="3004"/>
          <ac:picMkLst>
            <pc:docMk/>
            <pc:sldMk cId="3856465" sldId="291"/>
            <ac:picMk id="5" creationId="{526BA91D-2862-CFBA-56A4-594245938692}"/>
          </ac:picMkLst>
        </pc:picChg>
      </pc:sldChg>
      <pc:sldChg chg="addSp modSp add mod modTransition">
        <pc:chgData name="Putz Samuel" userId="a071e777-bb82-4150-b32d-0576f3cd2636" providerId="ADAL" clId="{55036BFD-E331-44F3-94B5-BE31FC3DB5D2}" dt="2024-03-21T11:11:55.242" v="3490" actId="12"/>
        <pc:sldMkLst>
          <pc:docMk/>
          <pc:sldMk cId="2472161626" sldId="292"/>
        </pc:sldMkLst>
        <pc:spChg chg="mod">
          <ac:chgData name="Putz Samuel" userId="a071e777-bb82-4150-b32d-0576f3cd2636" providerId="ADAL" clId="{55036BFD-E331-44F3-94B5-BE31FC3DB5D2}" dt="2024-03-21T11:11:55.242" v="3490" actId="12"/>
          <ac:spMkLst>
            <pc:docMk/>
            <pc:sldMk cId="2472161626" sldId="292"/>
            <ac:spMk id="10" creationId="{34D6CAB2-1921-8923-A882-A69EDFC1236E}"/>
          </ac:spMkLst>
        </pc:spChg>
        <pc:grpChg chg="add mod">
          <ac:chgData name="Putz Samuel" userId="a071e777-bb82-4150-b32d-0576f3cd2636" providerId="ADAL" clId="{55036BFD-E331-44F3-94B5-BE31FC3DB5D2}" dt="2024-03-21T11:11:50.665" v="3489" actId="1076"/>
          <ac:grpSpMkLst>
            <pc:docMk/>
            <pc:sldMk cId="2472161626" sldId="292"/>
            <ac:grpSpMk id="5" creationId="{5BE757F7-0ABB-F4B2-C95D-19BAEAE256D0}"/>
          </ac:grpSpMkLst>
        </pc:grpChg>
        <pc:picChg chg="mod">
          <ac:chgData name="Putz Samuel" userId="a071e777-bb82-4150-b32d-0576f3cd2636" providerId="ADAL" clId="{55036BFD-E331-44F3-94B5-BE31FC3DB5D2}" dt="2024-03-07T06:48:30.757" v="3209" actId="164"/>
          <ac:picMkLst>
            <pc:docMk/>
            <pc:sldMk cId="2472161626" sldId="292"/>
            <ac:picMk id="3" creationId="{19012205-014B-057F-B3F6-EC99A3B85998}"/>
          </ac:picMkLst>
        </pc:picChg>
        <pc:picChg chg="add mod">
          <ac:chgData name="Putz Samuel" userId="a071e777-bb82-4150-b32d-0576f3cd2636" providerId="ADAL" clId="{55036BFD-E331-44F3-94B5-BE31FC3DB5D2}" dt="2024-03-06T15:06:21.187" v="3005"/>
          <ac:picMkLst>
            <pc:docMk/>
            <pc:sldMk cId="2472161626" sldId="292"/>
            <ac:picMk id="4" creationId="{08C12062-0AD6-C0EF-B599-CD34664BB6C3}"/>
          </ac:picMkLst>
        </pc:picChg>
      </pc:sldChg>
      <pc:sldChg chg="addSp delSp modSp new mod modTransition">
        <pc:chgData name="Putz Samuel" userId="a071e777-bb82-4150-b32d-0576f3cd2636" providerId="ADAL" clId="{55036BFD-E331-44F3-94B5-BE31FC3DB5D2}" dt="2024-04-04T09:57:46.703" v="3582" actId="1076"/>
        <pc:sldMkLst>
          <pc:docMk/>
          <pc:sldMk cId="2317765202" sldId="293"/>
        </pc:sldMkLst>
        <pc:picChg chg="add mod">
          <ac:chgData name="Putz Samuel" userId="a071e777-bb82-4150-b32d-0576f3cd2636" providerId="ADAL" clId="{55036BFD-E331-44F3-94B5-BE31FC3DB5D2}" dt="2024-04-04T09:57:46.703" v="3582" actId="1076"/>
          <ac:picMkLst>
            <pc:docMk/>
            <pc:sldMk cId="2317765202" sldId="293"/>
            <ac:picMk id="2" creationId="{C266D651-3F0A-F05B-3D35-90F5EFC99E5A}"/>
          </ac:picMkLst>
        </pc:picChg>
        <pc:picChg chg="add mod">
          <ac:chgData name="Putz Samuel" userId="a071e777-bb82-4150-b32d-0576f3cd2636" providerId="ADAL" clId="{55036BFD-E331-44F3-94B5-BE31FC3DB5D2}" dt="2024-03-06T15:19:08.585" v="3149"/>
          <ac:picMkLst>
            <pc:docMk/>
            <pc:sldMk cId="2317765202" sldId="293"/>
            <ac:picMk id="3" creationId="{731CC785-90A0-2CB7-C542-C08305D84373}"/>
          </ac:picMkLst>
        </pc:picChg>
        <pc:picChg chg="add del mod">
          <ac:chgData name="Putz Samuel" userId="a071e777-bb82-4150-b32d-0576f3cd2636" providerId="ADAL" clId="{55036BFD-E331-44F3-94B5-BE31FC3DB5D2}" dt="2024-03-07T06:44:55.733" v="3203" actId="478"/>
          <ac:picMkLst>
            <pc:docMk/>
            <pc:sldMk cId="2317765202" sldId="293"/>
            <ac:picMk id="5" creationId="{392763B7-CE83-7959-26F9-2B4192F2BC13}"/>
          </ac:picMkLst>
        </pc:picChg>
        <pc:picChg chg="add del mod">
          <ac:chgData name="Putz Samuel" userId="a071e777-bb82-4150-b32d-0576f3cd2636" providerId="ADAL" clId="{55036BFD-E331-44F3-94B5-BE31FC3DB5D2}" dt="2024-03-07T06:44:54.092" v="3202" actId="478"/>
          <ac:picMkLst>
            <pc:docMk/>
            <pc:sldMk cId="2317765202" sldId="293"/>
            <ac:picMk id="7" creationId="{31F7E73B-8F65-3C69-60F3-3EC4B58BF86A}"/>
          </ac:picMkLst>
        </pc:picChg>
      </pc:sldChg>
      <pc:sldChg chg="addSp delSp modSp add mod">
        <pc:chgData name="Putz Samuel" userId="a071e777-bb82-4150-b32d-0576f3cd2636" providerId="ADAL" clId="{55036BFD-E331-44F3-94B5-BE31FC3DB5D2}" dt="2024-03-21T11:12:57.753" v="3504" actId="12"/>
        <pc:sldMkLst>
          <pc:docMk/>
          <pc:sldMk cId="2041774552" sldId="294"/>
        </pc:sldMkLst>
        <pc:spChg chg="mod">
          <ac:chgData name="Putz Samuel" userId="a071e777-bb82-4150-b32d-0576f3cd2636" providerId="ADAL" clId="{55036BFD-E331-44F3-94B5-BE31FC3DB5D2}" dt="2024-03-21T11:12:57.753" v="3504" actId="12"/>
          <ac:spMkLst>
            <pc:docMk/>
            <pc:sldMk cId="2041774552" sldId="294"/>
            <ac:spMk id="6" creationId="{2531FC29-F44F-2D16-E955-F3FC4A7D8B5F}"/>
          </ac:spMkLst>
        </pc:spChg>
        <pc:picChg chg="ord">
          <ac:chgData name="Putz Samuel" userId="a071e777-bb82-4150-b32d-0576f3cd2636" providerId="ADAL" clId="{55036BFD-E331-44F3-94B5-BE31FC3DB5D2}" dt="2024-03-21T08:18:55.845" v="3416" actId="166"/>
          <ac:picMkLst>
            <pc:docMk/>
            <pc:sldMk cId="2041774552" sldId="294"/>
            <ac:picMk id="3" creationId="{F082FF94-3452-D307-E326-C8812DBF318A}"/>
          </ac:picMkLst>
        </pc:picChg>
        <pc:picChg chg="del">
          <ac:chgData name="Putz Samuel" userId="a071e777-bb82-4150-b32d-0576f3cd2636" providerId="ADAL" clId="{55036BFD-E331-44F3-94B5-BE31FC3DB5D2}" dt="2024-03-07T07:57:17.608" v="3265" actId="478"/>
          <ac:picMkLst>
            <pc:docMk/>
            <pc:sldMk cId="2041774552" sldId="294"/>
            <ac:picMk id="4" creationId="{720C2EA9-47CF-7F5E-274E-0D2D88D58288}"/>
          </ac:picMkLst>
        </pc:picChg>
        <pc:picChg chg="add mod">
          <ac:chgData name="Putz Samuel" userId="a071e777-bb82-4150-b32d-0576f3cd2636" providerId="ADAL" clId="{55036BFD-E331-44F3-94B5-BE31FC3DB5D2}" dt="2024-03-21T11:03:50.393" v="3421" actId="1076"/>
          <ac:picMkLst>
            <pc:docMk/>
            <pc:sldMk cId="2041774552" sldId="294"/>
            <ac:picMk id="4" creationId="{7D75B20B-22D4-7ECE-7955-6B71E554BC41}"/>
          </ac:picMkLst>
        </pc:picChg>
        <pc:picChg chg="ord">
          <ac:chgData name="Putz Samuel" userId="a071e777-bb82-4150-b32d-0576f3cd2636" providerId="ADAL" clId="{55036BFD-E331-44F3-94B5-BE31FC3DB5D2}" dt="2024-03-21T08:18:41.301" v="3415" actId="166"/>
          <ac:picMkLst>
            <pc:docMk/>
            <pc:sldMk cId="2041774552" sldId="294"/>
            <ac:picMk id="5" creationId="{B092702C-6A6F-3E26-746F-7BE340817B9E}"/>
          </ac:picMkLst>
        </pc:picChg>
        <pc:picChg chg="add mod">
          <ac:chgData name="Putz Samuel" userId="a071e777-bb82-4150-b32d-0576f3cd2636" providerId="ADAL" clId="{55036BFD-E331-44F3-94B5-BE31FC3DB5D2}" dt="2024-03-21T11:10:14.991" v="3475" actId="1076"/>
          <ac:picMkLst>
            <pc:docMk/>
            <pc:sldMk cId="2041774552" sldId="294"/>
            <ac:picMk id="7" creationId="{FF004114-71CD-0755-9CB8-5DFF6B7A4209}"/>
          </ac:picMkLst>
        </pc:picChg>
      </pc:sldChg>
      <pc:sldChg chg="addSp delSp modSp add mod">
        <pc:chgData name="Putz Samuel" userId="a071e777-bb82-4150-b32d-0576f3cd2636" providerId="ADAL" clId="{55036BFD-E331-44F3-94B5-BE31FC3DB5D2}" dt="2024-03-21T11:13:16.964" v="3508" actId="12"/>
        <pc:sldMkLst>
          <pc:docMk/>
          <pc:sldMk cId="3158667362" sldId="295"/>
        </pc:sldMkLst>
        <pc:spChg chg="add mod">
          <ac:chgData name="Putz Samuel" userId="a071e777-bb82-4150-b32d-0576f3cd2636" providerId="ADAL" clId="{55036BFD-E331-44F3-94B5-BE31FC3DB5D2}" dt="2024-03-21T08:16:47.856" v="3400"/>
          <ac:spMkLst>
            <pc:docMk/>
            <pc:sldMk cId="3158667362" sldId="295"/>
            <ac:spMk id="3" creationId="{3B3F095E-0A8E-36A1-0E30-A7851E611BE7}"/>
          </ac:spMkLst>
        </pc:spChg>
        <pc:spChg chg="del">
          <ac:chgData name="Putz Samuel" userId="a071e777-bb82-4150-b32d-0576f3cd2636" providerId="ADAL" clId="{55036BFD-E331-44F3-94B5-BE31FC3DB5D2}" dt="2024-03-21T08:16:49.799" v="3401" actId="478"/>
          <ac:spMkLst>
            <pc:docMk/>
            <pc:sldMk cId="3158667362" sldId="295"/>
            <ac:spMk id="6" creationId="{25FD5DFC-A555-447D-EFBA-30EE934B390D}"/>
          </ac:spMkLst>
        </pc:spChg>
        <pc:spChg chg="add del mod">
          <ac:chgData name="Putz Samuel" userId="a071e777-bb82-4150-b32d-0576f3cd2636" providerId="ADAL" clId="{55036BFD-E331-44F3-94B5-BE31FC3DB5D2}" dt="2024-03-21T08:16:56.218" v="3406" actId="478"/>
          <ac:spMkLst>
            <pc:docMk/>
            <pc:sldMk cId="3158667362" sldId="295"/>
            <ac:spMk id="10" creationId="{036DB003-49DC-29E7-29D3-D085A3C49C23}"/>
          </ac:spMkLst>
        </pc:spChg>
        <pc:spChg chg="add mod">
          <ac:chgData name="Putz Samuel" userId="a071e777-bb82-4150-b32d-0576f3cd2636" providerId="ADAL" clId="{55036BFD-E331-44F3-94B5-BE31FC3DB5D2}" dt="2024-03-21T08:16:54.752" v="3405"/>
          <ac:spMkLst>
            <pc:docMk/>
            <pc:sldMk cId="3158667362" sldId="295"/>
            <ac:spMk id="12" creationId="{C3619980-D5A5-7C03-EFFE-8B889E5575B4}"/>
          </ac:spMkLst>
        </pc:spChg>
        <pc:spChg chg="add mod">
          <ac:chgData name="Putz Samuel" userId="a071e777-bb82-4150-b32d-0576f3cd2636" providerId="ADAL" clId="{55036BFD-E331-44F3-94B5-BE31FC3DB5D2}" dt="2024-03-21T11:13:16.964" v="3508" actId="12"/>
          <ac:spMkLst>
            <pc:docMk/>
            <pc:sldMk cId="3158667362" sldId="295"/>
            <ac:spMk id="14" creationId="{1DF58071-04E4-4790-F385-C231A91C17C7}"/>
          </ac:spMkLst>
        </pc:spChg>
        <pc:picChg chg="add del mod">
          <ac:chgData name="Putz Samuel" userId="a071e777-bb82-4150-b32d-0576f3cd2636" providerId="ADAL" clId="{55036BFD-E331-44F3-94B5-BE31FC3DB5D2}" dt="2024-03-21T11:07:44.572" v="3452" actId="478"/>
          <ac:picMkLst>
            <pc:docMk/>
            <pc:sldMk cId="3158667362" sldId="295"/>
            <ac:picMk id="3" creationId="{A4807DD8-13B0-2C19-BD8F-A9B85DC3E99F}"/>
          </ac:picMkLst>
        </pc:picChg>
        <pc:picChg chg="del ord">
          <ac:chgData name="Putz Samuel" userId="a071e777-bb82-4150-b32d-0576f3cd2636" providerId="ADAL" clId="{55036BFD-E331-44F3-94B5-BE31FC3DB5D2}" dt="2024-03-21T11:07:10.939" v="3445" actId="478"/>
          <ac:picMkLst>
            <pc:docMk/>
            <pc:sldMk cId="3158667362" sldId="295"/>
            <ac:picMk id="4" creationId="{BD137763-6159-B8EB-298D-043DFCD3BB9A}"/>
          </ac:picMkLst>
        </pc:picChg>
        <pc:picChg chg="add mod">
          <ac:chgData name="Putz Samuel" userId="a071e777-bb82-4150-b32d-0576f3cd2636" providerId="ADAL" clId="{55036BFD-E331-44F3-94B5-BE31FC3DB5D2}" dt="2024-03-21T11:08:08.379" v="3458" actId="1076"/>
          <ac:picMkLst>
            <pc:docMk/>
            <pc:sldMk cId="3158667362" sldId="295"/>
            <ac:picMk id="6" creationId="{D8013652-69BC-0210-6606-76F239FF8A22}"/>
          </ac:picMkLst>
        </pc:picChg>
        <pc:picChg chg="add mod">
          <ac:chgData name="Putz Samuel" userId="a071e777-bb82-4150-b32d-0576f3cd2636" providerId="ADAL" clId="{55036BFD-E331-44F3-94B5-BE31FC3DB5D2}" dt="2024-03-21T11:07:45.958" v="3453"/>
          <ac:picMkLst>
            <pc:docMk/>
            <pc:sldMk cId="3158667362" sldId="295"/>
            <ac:picMk id="7" creationId="{A14B0DB7-9AFF-5029-A6B2-6E044E09A4A4}"/>
          </ac:picMkLst>
        </pc:picChg>
        <pc:picChg chg="del mod">
          <ac:chgData name="Putz Samuel" userId="a071e777-bb82-4150-b32d-0576f3cd2636" providerId="ADAL" clId="{55036BFD-E331-44F3-94B5-BE31FC3DB5D2}" dt="2024-03-21T11:07:41.035" v="3451" actId="478"/>
          <ac:picMkLst>
            <pc:docMk/>
            <pc:sldMk cId="3158667362" sldId="295"/>
            <ac:picMk id="8" creationId="{0048A34F-5D04-0AC8-E6C8-CCA234383A72}"/>
          </ac:picMkLst>
        </pc:picChg>
        <pc:picChg chg="del">
          <ac:chgData name="Putz Samuel" userId="a071e777-bb82-4150-b32d-0576f3cd2636" providerId="ADAL" clId="{55036BFD-E331-44F3-94B5-BE31FC3DB5D2}" dt="2024-03-21T08:13:26.615" v="3342" actId="478"/>
          <ac:picMkLst>
            <pc:docMk/>
            <pc:sldMk cId="3158667362" sldId="295"/>
            <ac:picMk id="9" creationId="{4E6901A3-4589-79C8-570A-631A5E070760}"/>
          </ac:picMkLst>
        </pc:picChg>
        <pc:picChg chg="add mod">
          <ac:chgData name="Putz Samuel" userId="a071e777-bb82-4150-b32d-0576f3cd2636" providerId="ADAL" clId="{55036BFD-E331-44F3-94B5-BE31FC3DB5D2}" dt="2024-03-21T11:10:39.420" v="3480" actId="1076"/>
          <ac:picMkLst>
            <pc:docMk/>
            <pc:sldMk cId="3158667362" sldId="295"/>
            <ac:picMk id="9" creationId="{724A0835-E8FC-E6C0-5715-C325BDA734D1}"/>
          </ac:picMkLst>
        </pc:picChg>
      </pc:sldChg>
      <pc:sldChg chg="addSp delSp modSp add mod">
        <pc:chgData name="Putz Samuel" userId="a071e777-bb82-4150-b32d-0576f3cd2636" providerId="ADAL" clId="{55036BFD-E331-44F3-94B5-BE31FC3DB5D2}" dt="2024-03-21T11:13:25.576" v="3510" actId="12"/>
        <pc:sldMkLst>
          <pc:docMk/>
          <pc:sldMk cId="3706905957" sldId="296"/>
        </pc:sldMkLst>
        <pc:spChg chg="del">
          <ac:chgData name="Putz Samuel" userId="a071e777-bb82-4150-b32d-0576f3cd2636" providerId="ADAL" clId="{55036BFD-E331-44F3-94B5-BE31FC3DB5D2}" dt="2024-03-21T08:17:10.435" v="3408" actId="478"/>
          <ac:spMkLst>
            <pc:docMk/>
            <pc:sldMk cId="3706905957" sldId="296"/>
            <ac:spMk id="6" creationId="{25FD5DFC-A555-447D-EFBA-30EE934B390D}"/>
          </ac:spMkLst>
        </pc:spChg>
        <pc:spChg chg="add del mod">
          <ac:chgData name="Putz Samuel" userId="a071e777-bb82-4150-b32d-0576f3cd2636" providerId="ADAL" clId="{55036BFD-E331-44F3-94B5-BE31FC3DB5D2}" dt="2024-03-21T08:17:12.182" v="3409" actId="478"/>
          <ac:spMkLst>
            <pc:docMk/>
            <pc:sldMk cId="3706905957" sldId="296"/>
            <ac:spMk id="7" creationId="{A4ECB93C-359D-C4DE-0FA3-15FE470A9364}"/>
          </ac:spMkLst>
        </pc:spChg>
        <pc:spChg chg="add mod">
          <ac:chgData name="Putz Samuel" userId="a071e777-bb82-4150-b32d-0576f3cd2636" providerId="ADAL" clId="{55036BFD-E331-44F3-94B5-BE31FC3DB5D2}" dt="2024-03-21T11:13:25.576" v="3510" actId="12"/>
          <ac:spMkLst>
            <pc:docMk/>
            <pc:sldMk cId="3706905957" sldId="296"/>
            <ac:spMk id="9" creationId="{41582672-D8AB-573B-5371-EAFF31746F2E}"/>
          </ac:spMkLst>
        </pc:spChg>
        <pc:picChg chg="ord">
          <ac:chgData name="Putz Samuel" userId="a071e777-bb82-4150-b32d-0576f3cd2636" providerId="ADAL" clId="{55036BFD-E331-44F3-94B5-BE31FC3DB5D2}" dt="2024-03-21T08:14:45.970" v="3355" actId="166"/>
          <ac:picMkLst>
            <pc:docMk/>
            <pc:sldMk cId="3706905957" sldId="296"/>
            <ac:picMk id="4" creationId="{BD137763-6159-B8EB-298D-043DFCD3BB9A}"/>
          </ac:picMkLst>
        </pc:picChg>
      </pc:sldChg>
      <pc:sldChg chg="addSp delSp add del setBg delDesignElem">
        <pc:chgData name="Putz Samuel" userId="a071e777-bb82-4150-b32d-0576f3cd2636" providerId="ADAL" clId="{55036BFD-E331-44F3-94B5-BE31FC3DB5D2}" dt="2024-03-21T11:05:34.710" v="3433"/>
        <pc:sldMkLst>
          <pc:docMk/>
          <pc:sldMk cId="3772517214" sldId="297"/>
        </pc:sldMkLst>
        <pc:spChg chg="add del">
          <ac:chgData name="Putz Samuel" userId="a071e777-bb82-4150-b32d-0576f3cd2636" providerId="ADAL" clId="{55036BFD-E331-44F3-94B5-BE31FC3DB5D2}" dt="2024-03-21T11:05:34.710" v="3433"/>
          <ac:spMkLst>
            <pc:docMk/>
            <pc:sldMk cId="3772517214" sldId="297"/>
            <ac:spMk id="9" creationId="{B6FACB3C-9069-4791-BC5C-0DB7CD19B853}"/>
          </ac:spMkLst>
        </pc:spChg>
        <pc:spChg chg="add del">
          <ac:chgData name="Putz Samuel" userId="a071e777-bb82-4150-b32d-0576f3cd2636" providerId="ADAL" clId="{55036BFD-E331-44F3-94B5-BE31FC3DB5D2}" dt="2024-03-21T11:05:34.710" v="3433"/>
          <ac:spMkLst>
            <pc:docMk/>
            <pc:sldMk cId="3772517214" sldId="297"/>
            <ac:spMk id="11" creationId="{71F2038E-D777-4B76-81DD-DD13EE91B9DD}"/>
          </ac:spMkLst>
        </pc:spChg>
        <pc:grpChg chg="add del">
          <ac:chgData name="Putz Samuel" userId="a071e777-bb82-4150-b32d-0576f3cd2636" providerId="ADAL" clId="{55036BFD-E331-44F3-94B5-BE31FC3DB5D2}" dt="2024-03-21T11:05:34.710" v="3433"/>
          <ac:grpSpMkLst>
            <pc:docMk/>
            <pc:sldMk cId="3772517214" sldId="297"/>
            <ac:grpSpMk id="13" creationId="{DD354807-230F-4402-B1B9-F733A8F1F190}"/>
          </ac:grpSpMkLst>
        </pc:grpChg>
      </pc:sldChg>
    </pc:docChg>
  </pc:docChgLst>
  <pc:docChgLst>
    <pc:chgData name="König Simon" userId="S::simon.koenig05@htl-salzburg.ac.at::984f2b46-b11e-4599-a42a-0f3ba937ef11" providerId="AD" clId="Web-{AC5F497F-BECA-48A9-89F5-081F04BA0EB0}"/>
    <pc:docChg chg="addSld delSld modSld">
      <pc:chgData name="König Simon" userId="S::simon.koenig05@htl-salzburg.ac.at::984f2b46-b11e-4599-a42a-0f3ba937ef11" providerId="AD" clId="Web-{AC5F497F-BECA-48A9-89F5-081F04BA0EB0}" dt="2024-01-17T18:41:16.916" v="141" actId="20577"/>
      <pc:docMkLst>
        <pc:docMk/>
      </pc:docMkLst>
      <pc:sldChg chg="modSp del">
        <pc:chgData name="König Simon" userId="S::simon.koenig05@htl-salzburg.ac.at::984f2b46-b11e-4599-a42a-0f3ba937ef11" providerId="AD" clId="Web-{AC5F497F-BECA-48A9-89F5-081F04BA0EB0}" dt="2024-01-17T18:33:54.508" v="112"/>
        <pc:sldMkLst>
          <pc:docMk/>
          <pc:sldMk cId="3698594164" sldId="258"/>
        </pc:sldMkLst>
        <pc:spChg chg="mod">
          <ac:chgData name="König Simon" userId="S::simon.koenig05@htl-salzburg.ac.at::984f2b46-b11e-4599-a42a-0f3ba937ef11" providerId="AD" clId="Web-{AC5F497F-BECA-48A9-89F5-081F04BA0EB0}" dt="2024-01-17T18:33:46.601" v="111" actId="20577"/>
          <ac:spMkLst>
            <pc:docMk/>
            <pc:sldMk cId="3698594164" sldId="258"/>
            <ac:spMk id="3" creationId="{4A4A535B-5749-2FC7-0320-4D7FB2752DA4}"/>
          </ac:spMkLst>
        </pc:spChg>
      </pc:sldChg>
      <pc:sldChg chg="addSp delSp modSp mod setBg">
        <pc:chgData name="König Simon" userId="S::simon.koenig05@htl-salzburg.ac.at::984f2b46-b11e-4599-a42a-0f3ba937ef11" providerId="AD" clId="Web-{AC5F497F-BECA-48A9-89F5-081F04BA0EB0}" dt="2024-01-17T18:41:16.916" v="141" actId="20577"/>
        <pc:sldMkLst>
          <pc:docMk/>
          <pc:sldMk cId="3699691101" sldId="259"/>
        </pc:sldMkLst>
        <pc:spChg chg="mod">
          <ac:chgData name="König Simon" userId="S::simon.koenig05@htl-salzburg.ac.at::984f2b46-b11e-4599-a42a-0f3ba937ef11" providerId="AD" clId="Web-{AC5F497F-BECA-48A9-89F5-081F04BA0EB0}" dt="2024-01-17T18:41:16.916" v="141" actId="20577"/>
          <ac:spMkLst>
            <pc:docMk/>
            <pc:sldMk cId="3699691101" sldId="259"/>
            <ac:spMk id="2" creationId="{53ABFD9B-9F0E-F5B8-9444-62332C808CFD}"/>
          </ac:spMkLst>
        </pc:spChg>
        <pc:spChg chg="del">
          <ac:chgData name="König Simon" userId="S::simon.koenig05@htl-salzburg.ac.at::984f2b46-b11e-4599-a42a-0f3ba937ef11" providerId="AD" clId="Web-{AC5F497F-BECA-48A9-89F5-081F04BA0EB0}" dt="2024-01-17T18:36:21.998" v="114"/>
          <ac:spMkLst>
            <pc:docMk/>
            <pc:sldMk cId="3699691101" sldId="259"/>
            <ac:spMk id="3" creationId="{398CF5A3-5503-E857-B41D-963EEE82C5D5}"/>
          </ac:spMkLst>
        </pc:spChg>
        <pc:spChg chg="add del">
          <ac:chgData name="König Simon" userId="S::simon.koenig05@htl-salzburg.ac.at::984f2b46-b11e-4599-a42a-0f3ba937ef11" providerId="AD" clId="Web-{AC5F497F-BECA-48A9-89F5-081F04BA0EB0}" dt="2024-01-17T18:39:20.146" v="122"/>
          <ac:spMkLst>
            <pc:docMk/>
            <pc:sldMk cId="3699691101" sldId="259"/>
            <ac:spMk id="10" creationId="{7ADD6C35-4B10-4BFC-BAD6-56B49A790F4B}"/>
          </ac:spMkLst>
        </pc:spChg>
        <pc:spChg chg="add del">
          <ac:chgData name="König Simon" userId="S::simon.koenig05@htl-salzburg.ac.at::984f2b46-b11e-4599-a42a-0f3ba937ef11" providerId="AD" clId="Web-{AC5F497F-BECA-48A9-89F5-081F04BA0EB0}" dt="2024-01-17T18:39:42.365" v="127"/>
          <ac:spMkLst>
            <pc:docMk/>
            <pc:sldMk cId="3699691101" sldId="259"/>
            <ac:spMk id="25" creationId="{A2F42F6F-FDA2-4441-805F-CF30FBC9915B}"/>
          </ac:spMkLst>
        </pc:spChg>
        <pc:spChg chg="add del">
          <ac:chgData name="König Simon" userId="S::simon.koenig05@htl-salzburg.ac.at::984f2b46-b11e-4599-a42a-0f3ba937ef11" providerId="AD" clId="Web-{AC5F497F-BECA-48A9-89F5-081F04BA0EB0}" dt="2024-01-17T18:39:42.365" v="126"/>
          <ac:spMkLst>
            <pc:docMk/>
            <pc:sldMk cId="3699691101" sldId="259"/>
            <ac:spMk id="31" creationId="{78BA5F19-D5E1-4ECC-BEC2-DF7AEDFD7C50}"/>
          </ac:spMkLst>
        </pc:spChg>
        <pc:spChg chg="add del">
          <ac:chgData name="König Simon" userId="S::simon.koenig05@htl-salzburg.ac.at::984f2b46-b11e-4599-a42a-0f3ba937ef11" providerId="AD" clId="Web-{AC5F497F-BECA-48A9-89F5-081F04BA0EB0}" dt="2024-01-17T18:39:42.365" v="126"/>
          <ac:spMkLst>
            <pc:docMk/>
            <pc:sldMk cId="3699691101" sldId="259"/>
            <ac:spMk id="33" creationId="{50CC88A9-A661-4C48-866E-8734E51140B1}"/>
          </ac:spMkLst>
        </pc:spChg>
        <pc:spChg chg="add del">
          <ac:chgData name="König Simon" userId="S::simon.koenig05@htl-salzburg.ac.at::984f2b46-b11e-4599-a42a-0f3ba937ef11" providerId="AD" clId="Web-{AC5F497F-BECA-48A9-89F5-081F04BA0EB0}" dt="2024-01-17T18:39:42.365" v="126"/>
          <ac:spMkLst>
            <pc:docMk/>
            <pc:sldMk cId="3699691101" sldId="259"/>
            <ac:spMk id="35" creationId="{CFDF195F-784B-4D00-8C92-6FC1B0499EA1}"/>
          </ac:spMkLst>
        </pc:spChg>
        <pc:spChg chg="add">
          <ac:chgData name="König Simon" userId="S::simon.koenig05@htl-salzburg.ac.at::984f2b46-b11e-4599-a42a-0f3ba937ef11" providerId="AD" clId="Web-{AC5F497F-BECA-48A9-89F5-081F04BA0EB0}" dt="2024-01-17T18:39:42.365" v="127"/>
          <ac:spMkLst>
            <pc:docMk/>
            <pc:sldMk cId="3699691101" sldId="259"/>
            <ac:spMk id="38" creationId="{A2F42F6F-FDA2-4441-805F-CF30FBC9915B}"/>
          </ac:spMkLst>
        </pc:spChg>
        <pc:grpChg chg="add del">
          <ac:chgData name="König Simon" userId="S::simon.koenig05@htl-salzburg.ac.at::984f2b46-b11e-4599-a42a-0f3ba937ef11" providerId="AD" clId="Web-{AC5F497F-BECA-48A9-89F5-081F04BA0EB0}" dt="2024-01-17T18:39:20.146" v="122"/>
          <ac:grpSpMkLst>
            <pc:docMk/>
            <pc:sldMk cId="3699691101" sldId="259"/>
            <ac:grpSpMk id="12" creationId="{32AFDD1C-2418-460A-B0D3-EEF55EC823F5}"/>
          </ac:grpSpMkLst>
        </pc:grpChg>
        <pc:grpChg chg="add del">
          <ac:chgData name="König Simon" userId="S::simon.koenig05@htl-salzburg.ac.at::984f2b46-b11e-4599-a42a-0f3ba937ef11" providerId="AD" clId="Web-{AC5F497F-BECA-48A9-89F5-081F04BA0EB0}" dt="2024-01-17T18:39:20.146" v="122"/>
          <ac:grpSpMkLst>
            <pc:docMk/>
            <pc:sldMk cId="3699691101" sldId="259"/>
            <ac:grpSpMk id="18" creationId="{61D22245-3D67-419C-A6B5-DD0EB0D83990}"/>
          </ac:grpSpMkLst>
        </pc:grpChg>
        <pc:grpChg chg="add del">
          <ac:chgData name="König Simon" userId="S::simon.koenig05@htl-salzburg.ac.at::984f2b46-b11e-4599-a42a-0f3ba937ef11" providerId="AD" clId="Web-{AC5F497F-BECA-48A9-89F5-081F04BA0EB0}" dt="2024-01-17T18:39:42.365" v="127"/>
          <ac:grpSpMkLst>
            <pc:docMk/>
            <pc:sldMk cId="3699691101" sldId="259"/>
            <ac:grpSpMk id="26" creationId="{18226A8C-7793-4AE1-93F3-C51E771AB9F9}"/>
          </ac:grpSpMkLst>
        </pc:grpChg>
        <pc:grpChg chg="add">
          <ac:chgData name="König Simon" userId="S::simon.koenig05@htl-salzburg.ac.at::984f2b46-b11e-4599-a42a-0f3ba937ef11" providerId="AD" clId="Web-{AC5F497F-BECA-48A9-89F5-081F04BA0EB0}" dt="2024-01-17T18:39:42.365" v="127"/>
          <ac:grpSpMkLst>
            <pc:docMk/>
            <pc:sldMk cId="3699691101" sldId="259"/>
            <ac:grpSpMk id="39" creationId="{18226A8C-7793-4AE1-93F3-C51E771AB9F9}"/>
          </ac:grpSpMkLst>
        </pc:grpChg>
        <pc:picChg chg="add mod ord">
          <ac:chgData name="König Simon" userId="S::simon.koenig05@htl-salzburg.ac.at::984f2b46-b11e-4599-a42a-0f3ba937ef11" providerId="AD" clId="Web-{AC5F497F-BECA-48A9-89F5-081F04BA0EB0}" dt="2024-01-17T18:40:21.382" v="136" actId="1076"/>
          <ac:picMkLst>
            <pc:docMk/>
            <pc:sldMk cId="3699691101" sldId="259"/>
            <ac:picMk id="4" creationId="{1381A52F-0969-1204-B551-8E436A071262}"/>
          </ac:picMkLst>
        </pc:picChg>
        <pc:picChg chg="add mod modCrop">
          <ac:chgData name="König Simon" userId="S::simon.koenig05@htl-salzburg.ac.at::984f2b46-b11e-4599-a42a-0f3ba937ef11" providerId="AD" clId="Web-{AC5F497F-BECA-48A9-89F5-081F04BA0EB0}" dt="2024-01-17T18:40:23.632" v="137" actId="1076"/>
          <ac:picMkLst>
            <pc:docMk/>
            <pc:sldMk cId="3699691101" sldId="259"/>
            <ac:picMk id="5" creationId="{11D397A7-8DC9-065D-A28B-754C66DFF6FA}"/>
          </ac:picMkLst>
        </pc:picChg>
      </pc:sldChg>
      <pc:sldChg chg="addSp modSp new mod modTransition setBg">
        <pc:chgData name="König Simon" userId="S::simon.koenig05@htl-salzburg.ac.at::984f2b46-b11e-4599-a42a-0f3ba937ef11" providerId="AD" clId="Web-{AC5F497F-BECA-48A9-89F5-081F04BA0EB0}" dt="2024-01-17T18:34:12.774" v="113"/>
        <pc:sldMkLst>
          <pc:docMk/>
          <pc:sldMk cId="3227991525" sldId="274"/>
        </pc:sldMkLst>
        <pc:spChg chg="mod">
          <ac:chgData name="König Simon" userId="S::simon.koenig05@htl-salzburg.ac.at::984f2b46-b11e-4599-a42a-0f3ba937ef11" providerId="AD" clId="Web-{AC5F497F-BECA-48A9-89F5-081F04BA0EB0}" dt="2024-01-17T18:25:36.129" v="46"/>
          <ac:spMkLst>
            <pc:docMk/>
            <pc:sldMk cId="3227991525" sldId="274"/>
            <ac:spMk id="2" creationId="{064F6EC1-EA48-505F-EE39-0CCD39253B2B}"/>
          </ac:spMkLst>
        </pc:spChg>
        <pc:spChg chg="mod">
          <ac:chgData name="König Simon" userId="S::simon.koenig05@htl-salzburg.ac.at::984f2b46-b11e-4599-a42a-0f3ba937ef11" providerId="AD" clId="Web-{AC5F497F-BECA-48A9-89F5-081F04BA0EB0}" dt="2024-01-17T18:31:11.017" v="105" actId="20577"/>
          <ac:spMkLst>
            <pc:docMk/>
            <pc:sldMk cId="3227991525" sldId="274"/>
            <ac:spMk id="3" creationId="{1B4D1208-ED22-0604-2ED2-5B603220CF01}"/>
          </ac:spMkLst>
        </pc:spChg>
        <pc:spChg chg="add">
          <ac:chgData name="König Simon" userId="S::simon.koenig05@htl-salzburg.ac.at::984f2b46-b11e-4599-a42a-0f3ba937ef11" providerId="AD" clId="Web-{AC5F497F-BECA-48A9-89F5-081F04BA0EB0}" dt="2024-01-17T18:25:36.129" v="46"/>
          <ac:spMkLst>
            <pc:docMk/>
            <pc:sldMk cId="3227991525" sldId="274"/>
            <ac:spMk id="9" creationId="{B6FACB3C-9069-4791-BC5C-0DB7CD19B853}"/>
          </ac:spMkLst>
        </pc:spChg>
        <pc:spChg chg="add">
          <ac:chgData name="König Simon" userId="S::simon.koenig05@htl-salzburg.ac.at::984f2b46-b11e-4599-a42a-0f3ba937ef11" providerId="AD" clId="Web-{AC5F497F-BECA-48A9-89F5-081F04BA0EB0}" dt="2024-01-17T18:25:36.129" v="46"/>
          <ac:spMkLst>
            <pc:docMk/>
            <pc:sldMk cId="3227991525" sldId="274"/>
            <ac:spMk id="11" creationId="{71F2038E-D777-4B76-81DD-DD13EE91B9DD}"/>
          </ac:spMkLst>
        </pc:spChg>
        <pc:grpChg chg="add">
          <ac:chgData name="König Simon" userId="S::simon.koenig05@htl-salzburg.ac.at::984f2b46-b11e-4599-a42a-0f3ba937ef11" providerId="AD" clId="Web-{AC5F497F-BECA-48A9-89F5-081F04BA0EB0}" dt="2024-01-17T18:25:36.129" v="46"/>
          <ac:grpSpMkLst>
            <pc:docMk/>
            <pc:sldMk cId="3227991525" sldId="274"/>
            <ac:grpSpMk id="13" creationId="{DD354807-230F-4402-B1B9-F733A8F1F190}"/>
          </ac:grpSpMkLst>
        </pc:grpChg>
        <pc:picChg chg="add mod">
          <ac:chgData name="König Simon" userId="S::simon.koenig05@htl-salzburg.ac.at::984f2b46-b11e-4599-a42a-0f3ba937ef11" providerId="AD" clId="Web-{AC5F497F-BECA-48A9-89F5-081F04BA0EB0}" dt="2024-01-17T18:26:33.882" v="62" actId="1076"/>
          <ac:picMkLst>
            <pc:docMk/>
            <pc:sldMk cId="3227991525" sldId="274"/>
            <ac:picMk id="4" creationId="{215F75C9-E0EC-8382-3095-2029793DC6BD}"/>
          </ac:picMkLst>
        </pc:picChg>
      </pc:sldChg>
    </pc:docChg>
  </pc:docChgLst>
  <pc:docChgLst>
    <pc:chgData name="König Simon" userId="S::simon.koenig05@htl-salzburg.ac.at::984f2b46-b11e-4599-a42a-0f3ba937ef11" providerId="AD" clId="Web-{27D68E15-7E9B-3D14-C8C9-01AFBAC74EC0}"/>
    <pc:docChg chg="modSld">
      <pc:chgData name="König Simon" userId="S::simon.koenig05@htl-salzburg.ac.at::984f2b46-b11e-4599-a42a-0f3ba937ef11" providerId="AD" clId="Web-{27D68E15-7E9B-3D14-C8C9-01AFBAC74EC0}" dt="2024-01-17T19:54:14.649" v="38"/>
      <pc:docMkLst>
        <pc:docMk/>
      </pc:docMkLst>
      <pc:sldChg chg="addSp modSp mod setBg">
        <pc:chgData name="König Simon" userId="S::simon.koenig05@htl-salzburg.ac.at::984f2b46-b11e-4599-a42a-0f3ba937ef11" providerId="AD" clId="Web-{27D68E15-7E9B-3D14-C8C9-01AFBAC74EC0}" dt="2024-01-17T19:53:57.477" v="37" actId="20577"/>
        <pc:sldMkLst>
          <pc:docMk/>
          <pc:sldMk cId="791301737" sldId="260"/>
        </pc:sldMkLst>
        <pc:spChg chg="mod">
          <ac:chgData name="König Simon" userId="S::simon.koenig05@htl-salzburg.ac.at::984f2b46-b11e-4599-a42a-0f3ba937ef11" providerId="AD" clId="Web-{27D68E15-7E9B-3D14-C8C9-01AFBAC74EC0}" dt="2024-01-17T19:30:43.402" v="3"/>
          <ac:spMkLst>
            <pc:docMk/>
            <pc:sldMk cId="791301737" sldId="260"/>
            <ac:spMk id="2" creationId="{69122719-7617-088D-C57C-31BCF923BCB7}"/>
          </ac:spMkLst>
        </pc:spChg>
        <pc:spChg chg="mod">
          <ac:chgData name="König Simon" userId="S::simon.koenig05@htl-salzburg.ac.at::984f2b46-b11e-4599-a42a-0f3ba937ef11" providerId="AD" clId="Web-{27D68E15-7E9B-3D14-C8C9-01AFBAC74EC0}" dt="2024-01-17T19:53:57.477" v="37" actId="20577"/>
          <ac:spMkLst>
            <pc:docMk/>
            <pc:sldMk cId="791301737" sldId="260"/>
            <ac:spMk id="3" creationId="{675512A6-AB36-DDAE-3846-34DD50FEC0C1}"/>
          </ac:spMkLst>
        </pc:spChg>
        <pc:spChg chg="add">
          <ac:chgData name="König Simon" userId="S::simon.koenig05@htl-salzburg.ac.at::984f2b46-b11e-4599-a42a-0f3ba937ef11" providerId="AD" clId="Web-{27D68E15-7E9B-3D14-C8C9-01AFBAC74EC0}" dt="2024-01-17T19:30:43.402" v="3"/>
          <ac:spMkLst>
            <pc:docMk/>
            <pc:sldMk cId="791301737" sldId="260"/>
            <ac:spMk id="9" creationId="{B6FACB3C-9069-4791-BC5C-0DB7CD19B853}"/>
          </ac:spMkLst>
        </pc:spChg>
        <pc:spChg chg="add">
          <ac:chgData name="König Simon" userId="S::simon.koenig05@htl-salzburg.ac.at::984f2b46-b11e-4599-a42a-0f3ba937ef11" providerId="AD" clId="Web-{27D68E15-7E9B-3D14-C8C9-01AFBAC74EC0}" dt="2024-01-17T19:30:43.402" v="3"/>
          <ac:spMkLst>
            <pc:docMk/>
            <pc:sldMk cId="791301737" sldId="260"/>
            <ac:spMk id="11" creationId="{71F2038E-D777-4B76-81DD-DD13EE91B9DD}"/>
          </ac:spMkLst>
        </pc:spChg>
        <pc:grpChg chg="add">
          <ac:chgData name="König Simon" userId="S::simon.koenig05@htl-salzburg.ac.at::984f2b46-b11e-4599-a42a-0f3ba937ef11" providerId="AD" clId="Web-{27D68E15-7E9B-3D14-C8C9-01AFBAC74EC0}" dt="2024-01-17T19:30:43.402" v="3"/>
          <ac:grpSpMkLst>
            <pc:docMk/>
            <pc:sldMk cId="791301737" sldId="260"/>
            <ac:grpSpMk id="13" creationId="{DD354807-230F-4402-B1B9-F733A8F1F190}"/>
          </ac:grpSpMkLst>
        </pc:grpChg>
        <pc:picChg chg="add mod">
          <ac:chgData name="König Simon" userId="S::simon.koenig05@htl-salzburg.ac.at::984f2b46-b11e-4599-a42a-0f3ba937ef11" providerId="AD" clId="Web-{27D68E15-7E9B-3D14-C8C9-01AFBAC74EC0}" dt="2024-01-17T19:30:43.402" v="3"/>
          <ac:picMkLst>
            <pc:docMk/>
            <pc:sldMk cId="791301737" sldId="260"/>
            <ac:picMk id="4" creationId="{768F723F-F1DB-DCFB-37E1-3D27F9DAD8DD}"/>
          </ac:picMkLst>
        </pc:picChg>
      </pc:sldChg>
      <pc:sldChg chg="modTransition">
        <pc:chgData name="König Simon" userId="S::simon.koenig05@htl-salzburg.ac.at::984f2b46-b11e-4599-a42a-0f3ba937ef11" providerId="AD" clId="Web-{27D68E15-7E9B-3D14-C8C9-01AFBAC74EC0}" dt="2024-01-17T19:54:14.649" v="38"/>
        <pc:sldMkLst>
          <pc:docMk/>
          <pc:sldMk cId="4154639221" sldId="275"/>
        </pc:sldMkLst>
      </pc:sldChg>
    </pc:docChg>
  </pc:docChgLst>
  <pc:docChgLst>
    <pc:chgData name="König Simon" userId="984f2b46-b11e-4599-a42a-0f3ba937ef11" providerId="ADAL" clId="{4121903C-EFD0-4FC3-8AC7-0BEFCBBA7159}"/>
    <pc:docChg chg="undo custSel addSld delSld modSld">
      <pc:chgData name="König Simon" userId="984f2b46-b11e-4599-a42a-0f3ba937ef11" providerId="ADAL" clId="{4121903C-EFD0-4FC3-8AC7-0BEFCBBA7159}" dt="2024-03-08T12:50:32.133" v="274" actId="20577"/>
      <pc:docMkLst>
        <pc:docMk/>
      </pc:docMkLst>
      <pc:sldChg chg="modSp mod">
        <pc:chgData name="König Simon" userId="984f2b46-b11e-4599-a42a-0f3ba937ef11" providerId="ADAL" clId="{4121903C-EFD0-4FC3-8AC7-0BEFCBBA7159}" dt="2024-01-18T06:44:07.194" v="2" actId="14100"/>
        <pc:sldMkLst>
          <pc:docMk/>
          <pc:sldMk cId="791301737" sldId="260"/>
        </pc:sldMkLst>
        <pc:picChg chg="mod">
          <ac:chgData name="König Simon" userId="984f2b46-b11e-4599-a42a-0f3ba937ef11" providerId="ADAL" clId="{4121903C-EFD0-4FC3-8AC7-0BEFCBBA7159}" dt="2024-01-18T06:44:07.194" v="2" actId="14100"/>
          <ac:picMkLst>
            <pc:docMk/>
            <pc:sldMk cId="791301737" sldId="260"/>
            <ac:picMk id="4" creationId="{768F723F-F1DB-DCFB-37E1-3D27F9DAD8DD}"/>
          </ac:picMkLst>
        </pc:picChg>
      </pc:sldChg>
      <pc:sldChg chg="modNotesTx">
        <pc:chgData name="König Simon" userId="984f2b46-b11e-4599-a42a-0f3ba937ef11" providerId="ADAL" clId="{4121903C-EFD0-4FC3-8AC7-0BEFCBBA7159}" dt="2024-03-08T12:50:32.133" v="274" actId="20577"/>
        <pc:sldMkLst>
          <pc:docMk/>
          <pc:sldMk cId="919120918" sldId="268"/>
        </pc:sldMkLst>
      </pc:sldChg>
      <pc:sldChg chg="addSp delSp modSp mod">
        <pc:chgData name="König Simon" userId="984f2b46-b11e-4599-a42a-0f3ba937ef11" providerId="ADAL" clId="{4121903C-EFD0-4FC3-8AC7-0BEFCBBA7159}" dt="2024-03-06T14:21:56.142" v="249" actId="20577"/>
        <pc:sldMkLst>
          <pc:docMk/>
          <pc:sldMk cId="2965682868" sldId="277"/>
        </pc:sldMkLst>
        <pc:spChg chg="mod">
          <ac:chgData name="König Simon" userId="984f2b46-b11e-4599-a42a-0f3ba937ef11" providerId="ADAL" clId="{4121903C-EFD0-4FC3-8AC7-0BEFCBBA7159}" dt="2024-03-06T14:03:14.792" v="28" actId="26606"/>
          <ac:spMkLst>
            <pc:docMk/>
            <pc:sldMk cId="2965682868" sldId="277"/>
            <ac:spMk id="2" creationId="{998E6382-426C-93EC-5905-C25E4FF4BD14}"/>
          </ac:spMkLst>
        </pc:spChg>
        <pc:spChg chg="add del mod">
          <ac:chgData name="König Simon" userId="984f2b46-b11e-4599-a42a-0f3ba937ef11" providerId="ADAL" clId="{4121903C-EFD0-4FC3-8AC7-0BEFCBBA7159}" dt="2024-03-06T14:21:56.142" v="249" actId="20577"/>
          <ac:spMkLst>
            <pc:docMk/>
            <pc:sldMk cId="2965682868" sldId="277"/>
            <ac:spMk id="6" creationId="{25FD5DFC-A555-447D-EFBA-30EE934B390D}"/>
          </ac:spMkLst>
        </pc:spChg>
        <pc:spChg chg="add">
          <ac:chgData name="König Simon" userId="984f2b46-b11e-4599-a42a-0f3ba937ef11" providerId="ADAL" clId="{4121903C-EFD0-4FC3-8AC7-0BEFCBBA7159}" dt="2024-03-06T14:03:14.792" v="28" actId="26606"/>
          <ac:spMkLst>
            <pc:docMk/>
            <pc:sldMk cId="2965682868" sldId="277"/>
            <ac:spMk id="12" creationId="{4AC6B390-BC59-4F1D-A0EE-D71A92F0A0B2}"/>
          </ac:spMkLst>
        </pc:spChg>
        <pc:spChg chg="add del">
          <ac:chgData name="König Simon" userId="984f2b46-b11e-4599-a42a-0f3ba937ef11" providerId="ADAL" clId="{4121903C-EFD0-4FC3-8AC7-0BEFCBBA7159}" dt="2024-03-06T14:02:51.044" v="20" actId="26606"/>
          <ac:spMkLst>
            <pc:docMk/>
            <pc:sldMk cId="2965682868" sldId="277"/>
            <ac:spMk id="13" creationId="{201CC55D-ED54-4C5C-95E6-10947BD1103B}"/>
          </ac:spMkLst>
        </pc:spChg>
        <pc:spChg chg="add">
          <ac:chgData name="König Simon" userId="984f2b46-b11e-4599-a42a-0f3ba937ef11" providerId="ADAL" clId="{4121903C-EFD0-4FC3-8AC7-0BEFCBBA7159}" dt="2024-03-06T14:03:14.792" v="28" actId="26606"/>
          <ac:spMkLst>
            <pc:docMk/>
            <pc:sldMk cId="2965682868" sldId="277"/>
            <ac:spMk id="14" creationId="{426B127E-6498-4C77-9C9D-4553A5113B80}"/>
          </ac:spMkLst>
        </pc:spChg>
        <pc:spChg chg="add">
          <ac:chgData name="König Simon" userId="984f2b46-b11e-4599-a42a-0f3ba937ef11" providerId="ADAL" clId="{4121903C-EFD0-4FC3-8AC7-0BEFCBBA7159}" dt="2024-03-06T14:03:14.792" v="28" actId="26606"/>
          <ac:spMkLst>
            <pc:docMk/>
            <pc:sldMk cId="2965682868" sldId="277"/>
            <ac:spMk id="17" creationId="{B6C60D79-16F1-4C4B-B7E3-7634E7069CDE}"/>
          </ac:spMkLst>
        </pc:spChg>
        <pc:spChg chg="add del">
          <ac:chgData name="König Simon" userId="984f2b46-b11e-4599-a42a-0f3ba937ef11" providerId="ADAL" clId="{4121903C-EFD0-4FC3-8AC7-0BEFCBBA7159}" dt="2024-03-06T14:02:51.044" v="20" actId="26606"/>
          <ac:spMkLst>
            <pc:docMk/>
            <pc:sldMk cId="2965682868" sldId="277"/>
            <ac:spMk id="19" creationId="{3873B707-463F-40B0-8227-E8CC6C67EB25}"/>
          </ac:spMkLst>
        </pc:spChg>
        <pc:spChg chg="add del">
          <ac:chgData name="König Simon" userId="984f2b46-b11e-4599-a42a-0f3ba937ef11" providerId="ADAL" clId="{4121903C-EFD0-4FC3-8AC7-0BEFCBBA7159}" dt="2024-03-06T14:02:51.044" v="20" actId="26606"/>
          <ac:spMkLst>
            <pc:docMk/>
            <pc:sldMk cId="2965682868" sldId="277"/>
            <ac:spMk id="21" creationId="{C13237C8-E62C-4F0D-A318-BD6FB6C2D138}"/>
          </ac:spMkLst>
        </pc:spChg>
        <pc:spChg chg="add del">
          <ac:chgData name="König Simon" userId="984f2b46-b11e-4599-a42a-0f3ba937ef11" providerId="ADAL" clId="{4121903C-EFD0-4FC3-8AC7-0BEFCBBA7159}" dt="2024-03-06T14:02:51.044" v="20" actId="26606"/>
          <ac:spMkLst>
            <pc:docMk/>
            <pc:sldMk cId="2965682868" sldId="277"/>
            <ac:spMk id="23" creationId="{19C9EAEA-39D0-4B0E-A0EB-51E7B26740B1}"/>
          </ac:spMkLst>
        </pc:spChg>
        <pc:grpChg chg="add del">
          <ac:chgData name="König Simon" userId="984f2b46-b11e-4599-a42a-0f3ba937ef11" providerId="ADAL" clId="{4121903C-EFD0-4FC3-8AC7-0BEFCBBA7159}" dt="2024-03-06T14:02:51.044" v="20" actId="26606"/>
          <ac:grpSpMkLst>
            <pc:docMk/>
            <pc:sldMk cId="2965682868" sldId="277"/>
            <ac:grpSpMk id="15" creationId="{1DE889C7-FAD6-4397-98E2-05D503484459}"/>
          </ac:grpSpMkLst>
        </pc:grpChg>
        <pc:picChg chg="add mod">
          <ac:chgData name="König Simon" userId="984f2b46-b11e-4599-a42a-0f3ba937ef11" providerId="ADAL" clId="{4121903C-EFD0-4FC3-8AC7-0BEFCBBA7159}" dt="2024-03-06T14:02:28.440" v="11"/>
          <ac:picMkLst>
            <pc:docMk/>
            <pc:sldMk cId="2965682868" sldId="277"/>
            <ac:picMk id="5" creationId="{05D67FDA-3B1C-CDB5-AE08-0495F92343FD}"/>
          </ac:picMkLst>
        </pc:picChg>
        <pc:picChg chg="add del mod">
          <ac:chgData name="König Simon" userId="984f2b46-b11e-4599-a42a-0f3ba937ef11" providerId="ADAL" clId="{4121903C-EFD0-4FC3-8AC7-0BEFCBBA7159}" dt="2024-03-06T14:02:51.733" v="23"/>
          <ac:picMkLst>
            <pc:docMk/>
            <pc:sldMk cId="2965682868" sldId="277"/>
            <ac:picMk id="8" creationId="{03924CD7-A677-DC8E-4C17-9E58D6110729}"/>
          </ac:picMkLst>
        </pc:picChg>
        <pc:picChg chg="add del mod ord">
          <ac:chgData name="König Simon" userId="984f2b46-b11e-4599-a42a-0f3ba937ef11" providerId="ADAL" clId="{4121903C-EFD0-4FC3-8AC7-0BEFCBBA7159}" dt="2024-03-06T14:03:30.208" v="30" actId="21"/>
          <ac:picMkLst>
            <pc:docMk/>
            <pc:sldMk cId="2965682868" sldId="277"/>
            <ac:picMk id="10" creationId="{4B665865-D25E-D55B-60A4-4B647B4463DE}"/>
          </ac:picMkLst>
        </pc:picChg>
        <pc:picChg chg="add mod">
          <ac:chgData name="König Simon" userId="984f2b46-b11e-4599-a42a-0f3ba937ef11" providerId="ADAL" clId="{4121903C-EFD0-4FC3-8AC7-0BEFCBBA7159}" dt="2024-03-06T14:04:46.702" v="63" actId="1076"/>
          <ac:picMkLst>
            <pc:docMk/>
            <pc:sldMk cId="2965682868" sldId="277"/>
            <ac:picMk id="11" creationId="{72EF1DA3-D8E7-7624-FBB0-9E3F128B7DFE}"/>
          </ac:picMkLst>
        </pc:picChg>
      </pc:sldChg>
      <pc:sldChg chg="addSp delSp modSp add del mod">
        <pc:chgData name="König Simon" userId="984f2b46-b11e-4599-a42a-0f3ba937ef11" providerId="ADAL" clId="{4121903C-EFD0-4FC3-8AC7-0BEFCBBA7159}" dt="2024-03-06T14:04:43.190" v="61" actId="2696"/>
        <pc:sldMkLst>
          <pc:docMk/>
          <pc:sldMk cId="1726679446" sldId="289"/>
        </pc:sldMkLst>
        <pc:spChg chg="mod">
          <ac:chgData name="König Simon" userId="984f2b46-b11e-4599-a42a-0f3ba937ef11" providerId="ADAL" clId="{4121903C-EFD0-4FC3-8AC7-0BEFCBBA7159}" dt="2024-03-06T14:03:42.505" v="46" actId="20577"/>
          <ac:spMkLst>
            <pc:docMk/>
            <pc:sldMk cId="1726679446" sldId="289"/>
            <ac:spMk id="2" creationId="{DE889484-8A2B-75A1-AAD8-15BBF7F4CAB4}"/>
          </ac:spMkLst>
        </pc:spChg>
        <pc:picChg chg="del">
          <ac:chgData name="König Simon" userId="984f2b46-b11e-4599-a42a-0f3ba937ef11" providerId="ADAL" clId="{4121903C-EFD0-4FC3-8AC7-0BEFCBBA7159}" dt="2024-03-06T14:03:36.269" v="31" actId="478"/>
          <ac:picMkLst>
            <pc:docMk/>
            <pc:sldMk cId="1726679446" sldId="289"/>
            <ac:picMk id="3" creationId="{F219FCE3-0C98-ED2E-CE83-433C561AEDD9}"/>
          </ac:picMkLst>
        </pc:picChg>
        <pc:picChg chg="add mod">
          <ac:chgData name="König Simon" userId="984f2b46-b11e-4599-a42a-0f3ba937ef11" providerId="ADAL" clId="{4121903C-EFD0-4FC3-8AC7-0BEFCBBA7159}" dt="2024-03-06T14:03:58.483" v="53"/>
          <ac:picMkLst>
            <pc:docMk/>
            <pc:sldMk cId="1726679446" sldId="289"/>
            <ac:picMk id="4" creationId="{4B665865-D25E-D55B-60A4-4B647B4463DE}"/>
          </ac:picMkLst>
        </pc:picChg>
        <pc:picChg chg="add del mod">
          <ac:chgData name="König Simon" userId="984f2b46-b11e-4599-a42a-0f3ba937ef11" providerId="ADAL" clId="{4121903C-EFD0-4FC3-8AC7-0BEFCBBA7159}" dt="2024-03-06T14:04:35.340" v="60" actId="14100"/>
          <ac:picMkLst>
            <pc:docMk/>
            <pc:sldMk cId="1726679446" sldId="289"/>
            <ac:picMk id="7" creationId="{D7B6F556-62CA-AA8C-A1F4-14CF9781020E}"/>
          </ac:picMkLst>
        </pc:picChg>
        <pc:picChg chg="add del mod">
          <ac:chgData name="König Simon" userId="984f2b46-b11e-4599-a42a-0f3ba937ef11" providerId="ADAL" clId="{4121903C-EFD0-4FC3-8AC7-0BEFCBBA7159}" dt="2024-03-06T14:04:08.693" v="56" actId="1076"/>
          <ac:picMkLst>
            <pc:docMk/>
            <pc:sldMk cId="1726679446" sldId="289"/>
            <ac:picMk id="10" creationId="{4B665865-D25E-D55B-60A4-4B647B4463DE}"/>
          </ac:picMkLst>
        </pc:picChg>
      </pc:sldChg>
    </pc:docChg>
  </pc:docChgLst>
  <pc:docChgLst>
    <pc:chgData name="König Simon" userId="984f2b46-b11e-4599-a42a-0f3ba937ef11" providerId="ADAL" clId="{AAF116B5-AC6E-4F4B-9C14-3969DFF89C44}"/>
    <pc:docChg chg="modSld">
      <pc:chgData name="König Simon" userId="984f2b46-b11e-4599-a42a-0f3ba937ef11" providerId="ADAL" clId="{AAF116B5-AC6E-4F4B-9C14-3969DFF89C44}" dt="2024-04-04T07:53:42.333" v="54" actId="20577"/>
      <pc:docMkLst>
        <pc:docMk/>
      </pc:docMkLst>
      <pc:sldChg chg="modSp mod">
        <pc:chgData name="König Simon" userId="984f2b46-b11e-4599-a42a-0f3ba937ef11" providerId="ADAL" clId="{AAF116B5-AC6E-4F4B-9C14-3969DFF89C44}" dt="2024-04-04T07:53:42.333" v="54" actId="20577"/>
        <pc:sldMkLst>
          <pc:docMk/>
          <pc:sldMk cId="2778125758" sldId="271"/>
        </pc:sldMkLst>
        <pc:spChg chg="mod">
          <ac:chgData name="König Simon" userId="984f2b46-b11e-4599-a42a-0f3ba937ef11" providerId="ADAL" clId="{AAF116B5-AC6E-4F4B-9C14-3969DFF89C44}" dt="2024-04-04T07:53:42.333" v="54" actId="20577"/>
          <ac:spMkLst>
            <pc:docMk/>
            <pc:sldMk cId="2778125758" sldId="271"/>
            <ac:spMk id="4" creationId="{57E3C595-99FD-9EDF-4C91-DAFF073E17D1}"/>
          </ac:spMkLst>
        </pc:spChg>
      </pc:sldChg>
      <pc:sldChg chg="modSp mod">
        <pc:chgData name="König Simon" userId="984f2b46-b11e-4599-a42a-0f3ba937ef11" providerId="ADAL" clId="{AAF116B5-AC6E-4F4B-9C14-3969DFF89C44}" dt="2024-04-04T07:52:48.317" v="48" actId="20577"/>
        <pc:sldMkLst>
          <pc:docMk/>
          <pc:sldMk cId="3227991525" sldId="274"/>
        </pc:sldMkLst>
        <pc:spChg chg="mod">
          <ac:chgData name="König Simon" userId="984f2b46-b11e-4599-a42a-0f3ba937ef11" providerId="ADAL" clId="{AAF116B5-AC6E-4F4B-9C14-3969DFF89C44}" dt="2024-04-04T07:52:48.317" v="48" actId="20577"/>
          <ac:spMkLst>
            <pc:docMk/>
            <pc:sldMk cId="3227991525" sldId="274"/>
            <ac:spMk id="3" creationId="{1B4D1208-ED22-0604-2ED2-5B603220CF01}"/>
          </ac:spMkLst>
        </pc:spChg>
      </pc:sldChg>
    </pc:docChg>
  </pc:docChgLst>
  <pc:docChgLst>
    <pc:chgData name="Putz Samuel" userId="a071e777-bb82-4150-b32d-0576f3cd2636" providerId="ADAL" clId="{BBA4C434-54BE-4ADE-AB4E-03A9FF600A36}"/>
    <pc:docChg chg="custSel addSld delSld modSld">
      <pc:chgData name="Putz Samuel" userId="a071e777-bb82-4150-b32d-0576f3cd2636" providerId="ADAL" clId="{BBA4C434-54BE-4ADE-AB4E-03A9FF600A36}" dt="2024-01-09T11:54:39.362" v="422" actId="1076"/>
      <pc:docMkLst>
        <pc:docMk/>
      </pc:docMkLst>
      <pc:sldChg chg="addSp delSp modSp mod modTransition setBg modAnim">
        <pc:chgData name="Putz Samuel" userId="a071e777-bb82-4150-b32d-0576f3cd2636" providerId="ADAL" clId="{BBA4C434-54BE-4ADE-AB4E-03A9FF600A36}" dt="2024-01-09T11:54:39.362" v="422" actId="1076"/>
        <pc:sldMkLst>
          <pc:docMk/>
          <pc:sldMk cId="788129084" sldId="256"/>
        </pc:sldMkLst>
        <pc:spChg chg="mod">
          <ac:chgData name="Putz Samuel" userId="a071e777-bb82-4150-b32d-0576f3cd2636" providerId="ADAL" clId="{BBA4C434-54BE-4ADE-AB4E-03A9FF600A36}" dt="2024-01-09T11:18:14.843" v="92" actId="1076"/>
          <ac:spMkLst>
            <pc:docMk/>
            <pc:sldMk cId="788129084" sldId="256"/>
            <ac:spMk id="2" creationId="{BFD72642-C814-6C94-70B8-516BC6A7314B}"/>
          </ac:spMkLst>
        </pc:spChg>
        <pc:spChg chg="mod">
          <ac:chgData name="Putz Samuel" userId="a071e777-bb82-4150-b32d-0576f3cd2636" providerId="ADAL" clId="{BBA4C434-54BE-4ADE-AB4E-03A9FF600A36}" dt="2024-01-09T11:13:58.305" v="72" actId="1076"/>
          <ac:spMkLst>
            <pc:docMk/>
            <pc:sldMk cId="788129084" sldId="256"/>
            <ac:spMk id="3" creationId="{CDFCEB82-0160-A2C9-169B-287319431182}"/>
          </ac:spMkLst>
        </pc:spChg>
        <pc:picChg chg="add del">
          <ac:chgData name="Putz Samuel" userId="a071e777-bb82-4150-b32d-0576f3cd2636" providerId="ADAL" clId="{BBA4C434-54BE-4ADE-AB4E-03A9FF600A36}" dt="2024-01-09T11:17:03.129" v="76" actId="478"/>
          <ac:picMkLst>
            <pc:docMk/>
            <pc:sldMk cId="788129084" sldId="256"/>
            <ac:picMk id="4" creationId="{548C6A79-9BC4-188A-B76C-A87A4638875B}"/>
          </ac:picMkLst>
        </pc:picChg>
        <pc:picChg chg="add del">
          <ac:chgData name="Putz Samuel" userId="a071e777-bb82-4150-b32d-0576f3cd2636" providerId="ADAL" clId="{BBA4C434-54BE-4ADE-AB4E-03A9FF600A36}" dt="2024-01-09T11:17:43.894" v="82"/>
          <ac:picMkLst>
            <pc:docMk/>
            <pc:sldMk cId="788129084" sldId="256"/>
            <ac:picMk id="5" creationId="{F9B028F7-EF8B-A8C9-24D1-B051063CB89F}"/>
          </ac:picMkLst>
        </pc:picChg>
        <pc:picChg chg="add del">
          <ac:chgData name="Putz Samuel" userId="a071e777-bb82-4150-b32d-0576f3cd2636" providerId="ADAL" clId="{BBA4C434-54BE-4ADE-AB4E-03A9FF600A36}" dt="2024-01-09T11:18:09.564" v="89" actId="478"/>
          <ac:picMkLst>
            <pc:docMk/>
            <pc:sldMk cId="788129084" sldId="256"/>
            <ac:picMk id="6" creationId="{EEBCE5D6-BC7E-F2A6-86DE-0657C093437B}"/>
          </ac:picMkLst>
        </pc:picChg>
        <pc:picChg chg="add del mod">
          <ac:chgData name="Putz Samuel" userId="a071e777-bb82-4150-b32d-0576f3cd2636" providerId="ADAL" clId="{BBA4C434-54BE-4ADE-AB4E-03A9FF600A36}" dt="2024-01-09T11:34:08.055" v="233" actId="478"/>
          <ac:picMkLst>
            <pc:docMk/>
            <pc:sldMk cId="788129084" sldId="256"/>
            <ac:picMk id="7" creationId="{12DCBD4A-7B24-6CB7-F2F4-16559CC5C762}"/>
          </ac:picMkLst>
        </pc:picChg>
        <pc:picChg chg="add mod">
          <ac:chgData name="Putz Samuel" userId="a071e777-bb82-4150-b32d-0576f3cd2636" providerId="ADAL" clId="{BBA4C434-54BE-4ADE-AB4E-03A9FF600A36}" dt="2024-01-09T11:52:33.398" v="392" actId="14100"/>
          <ac:picMkLst>
            <pc:docMk/>
            <pc:sldMk cId="788129084" sldId="256"/>
            <ac:picMk id="8" creationId="{9DC9E4A4-AFA1-C2E1-A85F-93218A930BEB}"/>
          </ac:picMkLst>
        </pc:picChg>
        <pc:picChg chg="add mod">
          <ac:chgData name="Putz Samuel" userId="a071e777-bb82-4150-b32d-0576f3cd2636" providerId="ADAL" clId="{BBA4C434-54BE-4ADE-AB4E-03A9FF600A36}" dt="2024-01-09T11:53:03.231" v="399" actId="1076"/>
          <ac:picMkLst>
            <pc:docMk/>
            <pc:sldMk cId="788129084" sldId="256"/>
            <ac:picMk id="9" creationId="{A91184D8-44FB-9DEF-2A69-842EC597E659}"/>
          </ac:picMkLst>
        </pc:picChg>
        <pc:picChg chg="add mod">
          <ac:chgData name="Putz Samuel" userId="a071e777-bb82-4150-b32d-0576f3cd2636" providerId="ADAL" clId="{BBA4C434-54BE-4ADE-AB4E-03A9FF600A36}" dt="2024-01-09T11:54:39.362" v="422" actId="1076"/>
          <ac:picMkLst>
            <pc:docMk/>
            <pc:sldMk cId="788129084" sldId="256"/>
            <ac:picMk id="10" creationId="{CB819249-A6C8-EA8D-587F-AF85F7AEA36E}"/>
          </ac:picMkLst>
        </pc:picChg>
        <pc:picChg chg="add mod">
          <ac:chgData name="Putz Samuel" userId="a071e777-bb82-4150-b32d-0576f3cd2636" providerId="ADAL" clId="{BBA4C434-54BE-4ADE-AB4E-03A9FF600A36}" dt="2024-01-09T11:19:44.313" v="130" actId="167"/>
          <ac:picMkLst>
            <pc:docMk/>
            <pc:sldMk cId="788129084" sldId="256"/>
            <ac:picMk id="1026" creationId="{DB6DDEA3-EA42-60B3-57B0-B5E3B6A932BA}"/>
          </ac:picMkLst>
        </pc:picChg>
        <pc:picChg chg="add mod">
          <ac:chgData name="Putz Samuel" userId="a071e777-bb82-4150-b32d-0576f3cd2636" providerId="ADAL" clId="{BBA4C434-54BE-4ADE-AB4E-03A9FF600A36}" dt="2024-01-09T11:51:17.216" v="390" actId="1076"/>
          <ac:picMkLst>
            <pc:docMk/>
            <pc:sldMk cId="788129084" sldId="256"/>
            <ac:picMk id="1027" creationId="{66C1E11C-61F3-EC26-0B0C-1D620CE2EA12}"/>
          </ac:picMkLst>
        </pc:picChg>
        <pc:picChg chg="add mod">
          <ac:chgData name="Putz Samuel" userId="a071e777-bb82-4150-b32d-0576f3cd2636" providerId="ADAL" clId="{BBA4C434-54BE-4ADE-AB4E-03A9FF600A36}" dt="2024-01-09T11:19:01.368" v="119" actId="1076"/>
          <ac:picMkLst>
            <pc:docMk/>
            <pc:sldMk cId="788129084" sldId="256"/>
            <ac:picMk id="1028" creationId="{70ED0134-71F6-F745-567B-436C7B49D6B8}"/>
          </ac:picMkLst>
        </pc:picChg>
        <pc:picChg chg="add mod">
          <ac:chgData name="Putz Samuel" userId="a071e777-bb82-4150-b32d-0576f3cd2636" providerId="ADAL" clId="{BBA4C434-54BE-4ADE-AB4E-03A9FF600A36}" dt="2024-01-09T11:18:59.089" v="118" actId="1076"/>
          <ac:picMkLst>
            <pc:docMk/>
            <pc:sldMk cId="788129084" sldId="256"/>
            <ac:picMk id="1029" creationId="{46E76F00-86E0-4A2D-A347-9DC6F531A853}"/>
          </ac:picMkLst>
        </pc:picChg>
        <pc:picChg chg="add mod">
          <ac:chgData name="Putz Samuel" userId="a071e777-bb82-4150-b32d-0576f3cd2636" providerId="ADAL" clId="{BBA4C434-54BE-4ADE-AB4E-03A9FF600A36}" dt="2024-01-09T11:19:14.322" v="122" actId="14100"/>
          <ac:picMkLst>
            <pc:docMk/>
            <pc:sldMk cId="788129084" sldId="256"/>
            <ac:picMk id="1030" creationId="{02C33454-A7AB-B646-53A3-B8FBD27C1462}"/>
          </ac:picMkLst>
        </pc:picChg>
        <pc:picChg chg="add mod">
          <ac:chgData name="Putz Samuel" userId="a071e777-bb82-4150-b32d-0576f3cd2636" providerId="ADAL" clId="{BBA4C434-54BE-4ADE-AB4E-03A9FF600A36}" dt="2024-01-09T11:18:37.993" v="108" actId="1076"/>
          <ac:picMkLst>
            <pc:docMk/>
            <pc:sldMk cId="788129084" sldId="256"/>
            <ac:picMk id="1031" creationId="{B370BC82-F2AA-18CB-EED2-4B64BEE3B652}"/>
          </ac:picMkLst>
        </pc:picChg>
        <pc:picChg chg="add del mod">
          <ac:chgData name="Putz Samuel" userId="a071e777-bb82-4150-b32d-0576f3cd2636" providerId="ADAL" clId="{BBA4C434-54BE-4ADE-AB4E-03A9FF600A36}" dt="2024-01-09T11:18:26.320" v="102"/>
          <ac:picMkLst>
            <pc:docMk/>
            <pc:sldMk cId="788129084" sldId="256"/>
            <ac:picMk id="1032" creationId="{12096114-A04E-3718-D3A5-F3863EB5C150}"/>
          </ac:picMkLst>
        </pc:picChg>
        <pc:picChg chg="add del mod">
          <ac:chgData name="Putz Samuel" userId="a071e777-bb82-4150-b32d-0576f3cd2636" providerId="ADAL" clId="{BBA4C434-54BE-4ADE-AB4E-03A9FF600A36}" dt="2024-01-09T11:18:26.151" v="101"/>
          <ac:picMkLst>
            <pc:docMk/>
            <pc:sldMk cId="788129084" sldId="256"/>
            <ac:picMk id="1033" creationId="{D37B5783-DD6B-4858-B682-D24F520BD9C2}"/>
          </ac:picMkLst>
        </pc:picChg>
        <pc:picChg chg="add mod">
          <ac:chgData name="Putz Samuel" userId="a071e777-bb82-4150-b32d-0576f3cd2636" providerId="ADAL" clId="{BBA4C434-54BE-4ADE-AB4E-03A9FF600A36}" dt="2024-01-09T11:19:18.966" v="124" actId="1076"/>
          <ac:picMkLst>
            <pc:docMk/>
            <pc:sldMk cId="788129084" sldId="256"/>
            <ac:picMk id="1034" creationId="{DA6FA483-CBB3-81AF-D4D4-F266D44EF914}"/>
          </ac:picMkLst>
        </pc:picChg>
        <pc:picChg chg="add mod">
          <ac:chgData name="Putz Samuel" userId="a071e777-bb82-4150-b32d-0576f3cd2636" providerId="ADAL" clId="{BBA4C434-54BE-4ADE-AB4E-03A9FF600A36}" dt="2024-01-09T11:19:38.796" v="129" actId="167"/>
          <ac:picMkLst>
            <pc:docMk/>
            <pc:sldMk cId="788129084" sldId="256"/>
            <ac:picMk id="1035" creationId="{660E968B-7223-409A-56AE-72A6C5932E64}"/>
          </ac:picMkLst>
        </pc:picChg>
        <pc:picChg chg="add mod">
          <ac:chgData name="Putz Samuel" userId="a071e777-bb82-4150-b32d-0576f3cd2636" providerId="ADAL" clId="{BBA4C434-54BE-4ADE-AB4E-03A9FF600A36}" dt="2024-01-09T11:34:10.738" v="234" actId="1076"/>
          <ac:picMkLst>
            <pc:docMk/>
            <pc:sldMk cId="788129084" sldId="256"/>
            <ac:picMk id="1036" creationId="{B20297C8-BECB-2EC4-34C3-BA324730690C}"/>
          </ac:picMkLst>
        </pc:picChg>
        <pc:picChg chg="add mod">
          <ac:chgData name="Putz Samuel" userId="a071e777-bb82-4150-b32d-0576f3cd2636" providerId="ADAL" clId="{BBA4C434-54BE-4ADE-AB4E-03A9FF600A36}" dt="2024-01-09T11:53:34.963" v="402" actId="1076"/>
          <ac:picMkLst>
            <pc:docMk/>
            <pc:sldMk cId="788129084" sldId="256"/>
            <ac:picMk id="1037" creationId="{EACB428F-12E4-D23B-714B-AE4CE9B61299}"/>
          </ac:picMkLst>
        </pc:picChg>
        <pc:picChg chg="add mod">
          <ac:chgData name="Putz Samuel" userId="a071e777-bb82-4150-b32d-0576f3cd2636" providerId="ADAL" clId="{BBA4C434-54BE-4ADE-AB4E-03A9FF600A36}" dt="2024-01-09T11:21:39.302" v="165" actId="14100"/>
          <ac:picMkLst>
            <pc:docMk/>
            <pc:sldMk cId="788129084" sldId="256"/>
            <ac:picMk id="1038" creationId="{003723C4-76C5-ECFD-8535-287DE7AA04AE}"/>
          </ac:picMkLst>
        </pc:picChg>
        <pc:picChg chg="add mod">
          <ac:chgData name="Putz Samuel" userId="a071e777-bb82-4150-b32d-0576f3cd2636" providerId="ADAL" clId="{BBA4C434-54BE-4ADE-AB4E-03A9FF600A36}" dt="2024-01-09T11:54:27.592" v="418" actId="1076"/>
          <ac:picMkLst>
            <pc:docMk/>
            <pc:sldMk cId="788129084" sldId="256"/>
            <ac:picMk id="1039" creationId="{92121701-24E4-900B-5B3A-2118FC8D3E29}"/>
          </ac:picMkLst>
        </pc:picChg>
        <pc:picChg chg="add mod">
          <ac:chgData name="Putz Samuel" userId="a071e777-bb82-4150-b32d-0576f3cd2636" providerId="ADAL" clId="{BBA4C434-54BE-4ADE-AB4E-03A9FF600A36}" dt="2024-01-09T11:54:36.590" v="421" actId="1076"/>
          <ac:picMkLst>
            <pc:docMk/>
            <pc:sldMk cId="788129084" sldId="256"/>
            <ac:picMk id="1040" creationId="{CF7E8C8D-140B-E867-4D7E-49ECCE843889}"/>
          </ac:picMkLst>
        </pc:picChg>
      </pc:sldChg>
      <pc:sldChg chg="addSp delSp modSp new mod">
        <pc:chgData name="Putz Samuel" userId="a071e777-bb82-4150-b32d-0576f3cd2636" providerId="ADAL" clId="{BBA4C434-54BE-4ADE-AB4E-03A9FF600A36}" dt="2024-01-09T11:42:35.814" v="264"/>
        <pc:sldMkLst>
          <pc:docMk/>
          <pc:sldMk cId="405418036" sldId="257"/>
        </pc:sldMkLst>
        <pc:grpChg chg="del mod">
          <ac:chgData name="Putz Samuel" userId="a071e777-bb82-4150-b32d-0576f3cd2636" providerId="ADAL" clId="{BBA4C434-54BE-4ADE-AB4E-03A9FF600A36}" dt="2024-01-09T11:42:35.814" v="264"/>
          <ac:grpSpMkLst>
            <pc:docMk/>
            <pc:sldMk cId="405418036" sldId="257"/>
            <ac:grpSpMk id="6" creationId="{53B52B3C-F363-38AD-8C96-51D6CDBE5910}"/>
          </ac:grpSpMkLst>
        </pc:grpChg>
        <pc:grpChg chg="mod">
          <ac:chgData name="Putz Samuel" userId="a071e777-bb82-4150-b32d-0576f3cd2636" providerId="ADAL" clId="{BBA4C434-54BE-4ADE-AB4E-03A9FF600A36}" dt="2024-01-09T11:42:35.814" v="264"/>
          <ac:grpSpMkLst>
            <pc:docMk/>
            <pc:sldMk cId="405418036" sldId="257"/>
            <ac:grpSpMk id="8" creationId="{5400EB05-4AE3-A05E-429A-74685E46BC35}"/>
          </ac:grpSpMkLst>
        </pc:grpChg>
        <pc:picChg chg="add mod modCrop">
          <ac:chgData name="Putz Samuel" userId="a071e777-bb82-4150-b32d-0576f3cd2636" providerId="ADAL" clId="{BBA4C434-54BE-4ADE-AB4E-03A9FF600A36}" dt="2024-01-09T11:41:08.612" v="259" actId="1076"/>
          <ac:picMkLst>
            <pc:docMk/>
            <pc:sldMk cId="405418036" sldId="257"/>
            <ac:picMk id="3" creationId="{92BB7740-02B5-5513-0009-D320EC1233BF}"/>
          </ac:picMkLst>
        </pc:picChg>
        <pc:inkChg chg="add mod">
          <ac:chgData name="Putz Samuel" userId="a071e777-bb82-4150-b32d-0576f3cd2636" providerId="ADAL" clId="{BBA4C434-54BE-4ADE-AB4E-03A9FF600A36}" dt="2024-01-09T11:42:35.814" v="264"/>
          <ac:inkMkLst>
            <pc:docMk/>
            <pc:sldMk cId="405418036" sldId="257"/>
            <ac:inkMk id="4" creationId="{0F27A89F-CC12-BCB8-ADCD-759F2A302C0E}"/>
          </ac:inkMkLst>
        </pc:inkChg>
        <pc:inkChg chg="add mod">
          <ac:chgData name="Putz Samuel" userId="a071e777-bb82-4150-b32d-0576f3cd2636" providerId="ADAL" clId="{BBA4C434-54BE-4ADE-AB4E-03A9FF600A36}" dt="2024-01-09T11:42:35.814" v="264"/>
          <ac:inkMkLst>
            <pc:docMk/>
            <pc:sldMk cId="405418036" sldId="257"/>
            <ac:inkMk id="5" creationId="{B6A03FDB-CB6D-43A7-B92A-3B9BAF83793B}"/>
          </ac:inkMkLst>
        </pc:inkChg>
        <pc:inkChg chg="add mod">
          <ac:chgData name="Putz Samuel" userId="a071e777-bb82-4150-b32d-0576f3cd2636" providerId="ADAL" clId="{BBA4C434-54BE-4ADE-AB4E-03A9FF600A36}" dt="2024-01-09T11:42:35.814" v="264"/>
          <ac:inkMkLst>
            <pc:docMk/>
            <pc:sldMk cId="405418036" sldId="257"/>
            <ac:inkMk id="7" creationId="{D3A32773-B9AA-4625-0296-C2D33942502B}"/>
          </ac:inkMkLst>
        </pc:inkChg>
      </pc:sldChg>
      <pc:sldChg chg="new del">
        <pc:chgData name="Putz Samuel" userId="a071e777-bb82-4150-b32d-0576f3cd2636" providerId="ADAL" clId="{BBA4C434-54BE-4ADE-AB4E-03A9FF600A36}" dt="2024-01-09T11:37:09.124" v="250" actId="2696"/>
        <pc:sldMkLst>
          <pc:docMk/>
          <pc:sldMk cId="3791660652" sldId="257"/>
        </pc:sldMkLst>
      </pc:sldChg>
      <pc:sldChg chg="new del">
        <pc:chgData name="Putz Samuel" userId="a071e777-bb82-4150-b32d-0576f3cd2636" providerId="ADAL" clId="{BBA4C434-54BE-4ADE-AB4E-03A9FF600A36}" dt="2024-01-09T11:42:45.416" v="266" actId="2696"/>
        <pc:sldMkLst>
          <pc:docMk/>
          <pc:sldMk cId="3526632358" sldId="258"/>
        </pc:sldMkLst>
      </pc:sldChg>
      <pc:sldChg chg="modSp new mod">
        <pc:chgData name="Putz Samuel" userId="a071e777-bb82-4150-b32d-0576f3cd2636" providerId="ADAL" clId="{BBA4C434-54BE-4ADE-AB4E-03A9FF600A36}" dt="2024-01-09T11:43:33.631" v="273" actId="20577"/>
        <pc:sldMkLst>
          <pc:docMk/>
          <pc:sldMk cId="3698594164" sldId="258"/>
        </pc:sldMkLst>
        <pc:spChg chg="mod">
          <ac:chgData name="Putz Samuel" userId="a071e777-bb82-4150-b32d-0576f3cd2636" providerId="ADAL" clId="{BBA4C434-54BE-4ADE-AB4E-03A9FF600A36}" dt="2024-01-09T11:43:33.631" v="273" actId="20577"/>
          <ac:spMkLst>
            <pc:docMk/>
            <pc:sldMk cId="3698594164" sldId="258"/>
            <ac:spMk id="2" creationId="{B42BDEE3-14DB-BF40-1F4B-EB5F7FD825C1}"/>
          </ac:spMkLst>
        </pc:spChg>
      </pc:sldChg>
      <pc:sldChg chg="modSp new mod">
        <pc:chgData name="Putz Samuel" userId="a071e777-bb82-4150-b32d-0576f3cd2636" providerId="ADAL" clId="{BBA4C434-54BE-4ADE-AB4E-03A9FF600A36}" dt="2024-01-09T11:44:26.242" v="321" actId="20577"/>
        <pc:sldMkLst>
          <pc:docMk/>
          <pc:sldMk cId="3699691101" sldId="259"/>
        </pc:sldMkLst>
        <pc:spChg chg="mod">
          <ac:chgData name="Putz Samuel" userId="a071e777-bb82-4150-b32d-0576f3cd2636" providerId="ADAL" clId="{BBA4C434-54BE-4ADE-AB4E-03A9FF600A36}" dt="2024-01-09T11:44:26.242" v="321" actId="20577"/>
          <ac:spMkLst>
            <pc:docMk/>
            <pc:sldMk cId="3699691101" sldId="259"/>
            <ac:spMk id="2" creationId="{53ABFD9B-9F0E-F5B8-9444-62332C808CFD}"/>
          </ac:spMkLst>
        </pc:spChg>
      </pc:sldChg>
      <pc:sldChg chg="modSp new mod">
        <pc:chgData name="Putz Samuel" userId="a071e777-bb82-4150-b32d-0576f3cd2636" providerId="ADAL" clId="{BBA4C434-54BE-4ADE-AB4E-03A9FF600A36}" dt="2024-01-09T11:49:27.339" v="388" actId="20577"/>
        <pc:sldMkLst>
          <pc:docMk/>
          <pc:sldMk cId="791301737" sldId="260"/>
        </pc:sldMkLst>
        <pc:spChg chg="mod">
          <ac:chgData name="Putz Samuel" userId="a071e777-bb82-4150-b32d-0576f3cd2636" providerId="ADAL" clId="{BBA4C434-54BE-4ADE-AB4E-03A9FF600A36}" dt="2024-01-09T11:49:27.339" v="388" actId="20577"/>
          <ac:spMkLst>
            <pc:docMk/>
            <pc:sldMk cId="791301737" sldId="260"/>
            <ac:spMk id="2" creationId="{69122719-7617-088D-C57C-31BCF923BCB7}"/>
          </ac:spMkLst>
        </pc:spChg>
      </pc:sldChg>
      <pc:sldChg chg="modSp new mod">
        <pc:chgData name="Putz Samuel" userId="a071e777-bb82-4150-b32d-0576f3cd2636" providerId="ADAL" clId="{BBA4C434-54BE-4ADE-AB4E-03A9FF600A36}" dt="2024-01-09T11:45:11.940" v="331" actId="20577"/>
        <pc:sldMkLst>
          <pc:docMk/>
          <pc:sldMk cId="548073455" sldId="261"/>
        </pc:sldMkLst>
        <pc:spChg chg="mod">
          <ac:chgData name="Putz Samuel" userId="a071e777-bb82-4150-b32d-0576f3cd2636" providerId="ADAL" clId="{BBA4C434-54BE-4ADE-AB4E-03A9FF600A36}" dt="2024-01-09T11:45:11.940" v="331" actId="20577"/>
          <ac:spMkLst>
            <pc:docMk/>
            <pc:sldMk cId="548073455" sldId="261"/>
            <ac:spMk id="2" creationId="{998E6382-426C-93EC-5905-C25E4FF4BD14}"/>
          </ac:spMkLst>
        </pc:spChg>
      </pc:sldChg>
      <pc:sldChg chg="new del">
        <pc:chgData name="Putz Samuel" userId="a071e777-bb82-4150-b32d-0576f3cd2636" providerId="ADAL" clId="{BBA4C434-54BE-4ADE-AB4E-03A9FF600A36}" dt="2024-01-09T11:45:05.797" v="323" actId="47"/>
        <pc:sldMkLst>
          <pc:docMk/>
          <pc:sldMk cId="2217252774" sldId="261"/>
        </pc:sldMkLst>
      </pc:sldChg>
      <pc:sldChg chg="modSp new mod">
        <pc:chgData name="Putz Samuel" userId="a071e777-bb82-4150-b32d-0576f3cd2636" providerId="ADAL" clId="{BBA4C434-54BE-4ADE-AB4E-03A9FF600A36}" dt="2024-01-09T11:45:34.895" v="335" actId="20577"/>
        <pc:sldMkLst>
          <pc:docMk/>
          <pc:sldMk cId="1043968078" sldId="262"/>
        </pc:sldMkLst>
        <pc:spChg chg="mod">
          <ac:chgData name="Putz Samuel" userId="a071e777-bb82-4150-b32d-0576f3cd2636" providerId="ADAL" clId="{BBA4C434-54BE-4ADE-AB4E-03A9FF600A36}" dt="2024-01-09T11:45:34.895" v="335" actId="20577"/>
          <ac:spMkLst>
            <pc:docMk/>
            <pc:sldMk cId="1043968078" sldId="262"/>
            <ac:spMk id="2" creationId="{665C8A6E-6944-1469-21F1-48897F140830}"/>
          </ac:spMkLst>
        </pc:spChg>
      </pc:sldChg>
      <pc:sldChg chg="modSp new mod">
        <pc:chgData name="Putz Samuel" userId="a071e777-bb82-4150-b32d-0576f3cd2636" providerId="ADAL" clId="{BBA4C434-54BE-4ADE-AB4E-03A9FF600A36}" dt="2024-01-09T11:46:14.021" v="361" actId="20577"/>
        <pc:sldMkLst>
          <pc:docMk/>
          <pc:sldMk cId="888254964" sldId="263"/>
        </pc:sldMkLst>
        <pc:spChg chg="mod">
          <ac:chgData name="Putz Samuel" userId="a071e777-bb82-4150-b32d-0576f3cd2636" providerId="ADAL" clId="{BBA4C434-54BE-4ADE-AB4E-03A9FF600A36}" dt="2024-01-09T11:46:14.021" v="361" actId="20577"/>
          <ac:spMkLst>
            <pc:docMk/>
            <pc:sldMk cId="888254964" sldId="263"/>
            <ac:spMk id="2" creationId="{F37251D3-2BE5-861D-8BEA-116CC599AEC2}"/>
          </ac:spMkLst>
        </pc:spChg>
      </pc:sldChg>
      <pc:sldChg chg="addSp delSp modSp new mod">
        <pc:chgData name="Putz Samuel" userId="a071e777-bb82-4150-b32d-0576f3cd2636" providerId="ADAL" clId="{BBA4C434-54BE-4ADE-AB4E-03A9FF600A36}" dt="2024-01-09T11:48:35.131" v="387" actId="732"/>
        <pc:sldMkLst>
          <pc:docMk/>
          <pc:sldMk cId="1428144675" sldId="264"/>
        </pc:sldMkLst>
        <pc:spChg chg="mod">
          <ac:chgData name="Putz Samuel" userId="a071e777-bb82-4150-b32d-0576f3cd2636" providerId="ADAL" clId="{BBA4C434-54BE-4ADE-AB4E-03A9FF600A36}" dt="2024-01-09T11:47:50.425" v="373" actId="20577"/>
          <ac:spMkLst>
            <pc:docMk/>
            <pc:sldMk cId="1428144675" sldId="264"/>
            <ac:spMk id="2" creationId="{198E2999-18F8-0C8E-E398-4B657E51D1BE}"/>
          </ac:spMkLst>
        </pc:spChg>
        <pc:spChg chg="del">
          <ac:chgData name="Putz Samuel" userId="a071e777-bb82-4150-b32d-0576f3cd2636" providerId="ADAL" clId="{BBA4C434-54BE-4ADE-AB4E-03A9FF600A36}" dt="2024-01-09T11:47:53.255" v="374"/>
          <ac:spMkLst>
            <pc:docMk/>
            <pc:sldMk cId="1428144675" sldId="264"/>
            <ac:spMk id="3" creationId="{D36271E3-CF47-BF63-9C7F-063D6D5C8CF6}"/>
          </ac:spMkLst>
        </pc:spChg>
        <pc:picChg chg="add mod modCrop">
          <ac:chgData name="Putz Samuel" userId="a071e777-bb82-4150-b32d-0576f3cd2636" providerId="ADAL" clId="{BBA4C434-54BE-4ADE-AB4E-03A9FF600A36}" dt="2024-01-09T11:48:35.131" v="387" actId="732"/>
          <ac:picMkLst>
            <pc:docMk/>
            <pc:sldMk cId="1428144675" sldId="264"/>
            <ac:picMk id="5" creationId="{2D6A9AAD-6F60-C9B2-4A83-1B66EAE53A2F}"/>
          </ac:picMkLst>
        </pc:picChg>
      </pc:sldChg>
    </pc:docChg>
  </pc:docChgLst>
  <pc:docChgLst>
    <pc:chgData name="König Simon" userId="S::simon.koenig05@htl-salzburg.ac.at::984f2b46-b11e-4599-a42a-0f3ba937ef11" providerId="AD" clId="Web-{F94E103E-04DF-BF08-1918-12452A4087B7}"/>
    <pc:docChg chg="addSld delSld modSld">
      <pc:chgData name="König Simon" userId="S::simon.koenig05@htl-salzburg.ac.at::984f2b46-b11e-4599-a42a-0f3ba937ef11" providerId="AD" clId="Web-{F94E103E-04DF-BF08-1918-12452A4087B7}" dt="2024-01-17T19:10:12.351" v="135" actId="20577"/>
      <pc:docMkLst>
        <pc:docMk/>
      </pc:docMkLst>
      <pc:sldChg chg="del">
        <pc:chgData name="König Simon" userId="S::simon.koenig05@htl-salzburg.ac.at::984f2b46-b11e-4599-a42a-0f3ba937ef11" providerId="AD" clId="Web-{F94E103E-04DF-BF08-1918-12452A4087B7}" dt="2024-01-17T18:51:13.447" v="51"/>
        <pc:sldMkLst>
          <pc:docMk/>
          <pc:sldMk cId="3699691101" sldId="259"/>
        </pc:sldMkLst>
      </pc:sldChg>
      <pc:sldChg chg="modSp">
        <pc:chgData name="König Simon" userId="S::simon.koenig05@htl-salzburg.ac.at::984f2b46-b11e-4599-a42a-0f3ba937ef11" providerId="AD" clId="Web-{F94E103E-04DF-BF08-1918-12452A4087B7}" dt="2024-01-17T19:10:12.351" v="135" actId="20577"/>
        <pc:sldMkLst>
          <pc:docMk/>
          <pc:sldMk cId="791301737" sldId="260"/>
        </pc:sldMkLst>
        <pc:spChg chg="mod">
          <ac:chgData name="König Simon" userId="S::simon.koenig05@htl-salzburg.ac.at::984f2b46-b11e-4599-a42a-0f3ba937ef11" providerId="AD" clId="Web-{F94E103E-04DF-BF08-1918-12452A4087B7}" dt="2024-01-17T19:10:12.351" v="135" actId="20577"/>
          <ac:spMkLst>
            <pc:docMk/>
            <pc:sldMk cId="791301737" sldId="260"/>
            <ac:spMk id="3" creationId="{675512A6-AB36-DDAE-3846-34DD50FEC0C1}"/>
          </ac:spMkLst>
        </pc:spChg>
      </pc:sldChg>
      <pc:sldChg chg="modSp">
        <pc:chgData name="König Simon" userId="S::simon.koenig05@htl-salzburg.ac.at::984f2b46-b11e-4599-a42a-0f3ba937ef11" providerId="AD" clId="Web-{F94E103E-04DF-BF08-1918-12452A4087B7}" dt="2024-01-17T18:57:34.957" v="109" actId="20577"/>
        <pc:sldMkLst>
          <pc:docMk/>
          <pc:sldMk cId="3227991525" sldId="274"/>
        </pc:sldMkLst>
        <pc:spChg chg="mod">
          <ac:chgData name="König Simon" userId="S::simon.koenig05@htl-salzburg.ac.at::984f2b46-b11e-4599-a42a-0f3ba937ef11" providerId="AD" clId="Web-{F94E103E-04DF-BF08-1918-12452A4087B7}" dt="2024-01-17T18:57:34.957" v="109" actId="20577"/>
          <ac:spMkLst>
            <pc:docMk/>
            <pc:sldMk cId="3227991525" sldId="274"/>
            <ac:spMk id="3" creationId="{1B4D1208-ED22-0604-2ED2-5B603220CF01}"/>
          </ac:spMkLst>
        </pc:spChg>
      </pc:sldChg>
      <pc:sldChg chg="addSp delSp modSp new mod setBg">
        <pc:chgData name="König Simon" userId="S::simon.koenig05@htl-salzburg.ac.at::984f2b46-b11e-4599-a42a-0f3ba937ef11" providerId="AD" clId="Web-{F94E103E-04DF-BF08-1918-12452A4087B7}" dt="2024-01-17T18:51:52.229" v="63" actId="20577"/>
        <pc:sldMkLst>
          <pc:docMk/>
          <pc:sldMk cId="4154639221" sldId="275"/>
        </pc:sldMkLst>
        <pc:spChg chg="mod">
          <ac:chgData name="König Simon" userId="S::simon.koenig05@htl-salzburg.ac.at::984f2b46-b11e-4599-a42a-0f3ba937ef11" providerId="AD" clId="Web-{F94E103E-04DF-BF08-1918-12452A4087B7}" dt="2024-01-17T18:51:03.822" v="50"/>
          <ac:spMkLst>
            <pc:docMk/>
            <pc:sldMk cId="4154639221" sldId="275"/>
            <ac:spMk id="2" creationId="{E9A00184-60DA-0DF0-1A01-F90752C68036}"/>
          </ac:spMkLst>
        </pc:spChg>
        <pc:spChg chg="mod">
          <ac:chgData name="König Simon" userId="S::simon.koenig05@htl-salzburg.ac.at::984f2b46-b11e-4599-a42a-0f3ba937ef11" providerId="AD" clId="Web-{F94E103E-04DF-BF08-1918-12452A4087B7}" dt="2024-01-17T18:51:52.229" v="63" actId="20577"/>
          <ac:spMkLst>
            <pc:docMk/>
            <pc:sldMk cId="4154639221" sldId="275"/>
            <ac:spMk id="3" creationId="{2FAD6437-E9CE-A786-B70F-C0DF457907AD}"/>
          </ac:spMkLst>
        </pc:spChg>
        <pc:spChg chg="add del">
          <ac:chgData name="König Simon" userId="S::simon.koenig05@htl-salzburg.ac.at::984f2b46-b11e-4599-a42a-0f3ba937ef11" providerId="AD" clId="Web-{F94E103E-04DF-BF08-1918-12452A4087B7}" dt="2024-01-17T18:50:44.430" v="40"/>
          <ac:spMkLst>
            <pc:docMk/>
            <pc:sldMk cId="4154639221" sldId="275"/>
            <ac:spMk id="12" creationId="{D2B783EE-0239-4717-BBEA-8C9EAC61C824}"/>
          </ac:spMkLst>
        </pc:spChg>
        <pc:spChg chg="add del">
          <ac:chgData name="König Simon" userId="S::simon.koenig05@htl-salzburg.ac.at::984f2b46-b11e-4599-a42a-0f3ba937ef11" providerId="AD" clId="Web-{F94E103E-04DF-BF08-1918-12452A4087B7}" dt="2024-01-17T18:50:44.430" v="40"/>
          <ac:spMkLst>
            <pc:docMk/>
            <pc:sldMk cId="4154639221" sldId="275"/>
            <ac:spMk id="14" creationId="{A7B99495-F43F-4D80-A44F-2CB4764EB90B}"/>
          </ac:spMkLst>
        </pc:spChg>
        <pc:spChg chg="add del">
          <ac:chgData name="König Simon" userId="S::simon.koenig05@htl-salzburg.ac.at::984f2b46-b11e-4599-a42a-0f3ba937ef11" providerId="AD" clId="Web-{F94E103E-04DF-BF08-1918-12452A4087B7}" dt="2024-01-17T18:50:44.430" v="40"/>
          <ac:spMkLst>
            <pc:docMk/>
            <pc:sldMk cId="4154639221" sldId="275"/>
            <ac:spMk id="16" creationId="{70BEB1E7-2F88-40BC-B73D-42E5B6F80BFC}"/>
          </ac:spMkLst>
        </pc:spChg>
        <pc:spChg chg="add del">
          <ac:chgData name="König Simon" userId="S::simon.koenig05@htl-salzburg.ac.at::984f2b46-b11e-4599-a42a-0f3ba937ef11" providerId="AD" clId="Web-{F94E103E-04DF-BF08-1918-12452A4087B7}" dt="2024-01-17T18:50:48.431" v="42"/>
          <ac:spMkLst>
            <pc:docMk/>
            <pc:sldMk cId="4154639221" sldId="275"/>
            <ac:spMk id="18" creationId="{CE2CF453-4871-4F22-8746-957F757DAAF8}"/>
          </ac:spMkLst>
        </pc:spChg>
        <pc:spChg chg="add del">
          <ac:chgData name="König Simon" userId="S::simon.koenig05@htl-salzburg.ac.at::984f2b46-b11e-4599-a42a-0f3ba937ef11" providerId="AD" clId="Web-{F94E103E-04DF-BF08-1918-12452A4087B7}" dt="2024-01-17T18:50:48.431" v="42"/>
          <ac:spMkLst>
            <pc:docMk/>
            <pc:sldMk cId="4154639221" sldId="275"/>
            <ac:spMk id="19" creationId="{69AB23CA-CF96-42B0-847F-37A181DEBFA5}"/>
          </ac:spMkLst>
        </pc:spChg>
        <pc:spChg chg="add del">
          <ac:chgData name="König Simon" userId="S::simon.koenig05@htl-salzburg.ac.at::984f2b46-b11e-4599-a42a-0f3ba937ef11" providerId="AD" clId="Web-{F94E103E-04DF-BF08-1918-12452A4087B7}" dt="2024-01-17T18:50:48.431" v="42"/>
          <ac:spMkLst>
            <pc:docMk/>
            <pc:sldMk cId="4154639221" sldId="275"/>
            <ac:spMk id="20" creationId="{6A0E0FAE-D6BC-43D5-ACA6-8CDE484777BC}"/>
          </ac:spMkLst>
        </pc:spChg>
        <pc:spChg chg="add del">
          <ac:chgData name="König Simon" userId="S::simon.koenig05@htl-salzburg.ac.at::984f2b46-b11e-4599-a42a-0f3ba937ef11" providerId="AD" clId="Web-{F94E103E-04DF-BF08-1918-12452A4087B7}" dt="2024-01-17T18:50:48.431" v="42"/>
          <ac:spMkLst>
            <pc:docMk/>
            <pc:sldMk cId="4154639221" sldId="275"/>
            <ac:spMk id="21" creationId="{A45FD7F6-BF7B-4588-AE38-90035891A149}"/>
          </ac:spMkLst>
        </pc:spChg>
        <pc:spChg chg="add del">
          <ac:chgData name="König Simon" userId="S::simon.koenig05@htl-salzburg.ac.at::984f2b46-b11e-4599-a42a-0f3ba937ef11" providerId="AD" clId="Web-{F94E103E-04DF-BF08-1918-12452A4087B7}" dt="2024-01-17T18:50:48.431" v="42"/>
          <ac:spMkLst>
            <pc:docMk/>
            <pc:sldMk cId="4154639221" sldId="275"/>
            <ac:spMk id="22" creationId="{2F05AAE2-453E-4EDA-8961-D9B319978159}"/>
          </ac:spMkLst>
        </pc:spChg>
        <pc:spChg chg="add del">
          <ac:chgData name="König Simon" userId="S::simon.koenig05@htl-salzburg.ac.at::984f2b46-b11e-4599-a42a-0f3ba937ef11" providerId="AD" clId="Web-{F94E103E-04DF-BF08-1918-12452A4087B7}" dt="2024-01-17T18:51:03.822" v="50"/>
          <ac:spMkLst>
            <pc:docMk/>
            <pc:sldMk cId="4154639221" sldId="275"/>
            <ac:spMk id="24" creationId="{D2B783EE-0239-4717-BBEA-8C9EAC61C824}"/>
          </ac:spMkLst>
        </pc:spChg>
        <pc:spChg chg="add del">
          <ac:chgData name="König Simon" userId="S::simon.koenig05@htl-salzburg.ac.at::984f2b46-b11e-4599-a42a-0f3ba937ef11" providerId="AD" clId="Web-{F94E103E-04DF-BF08-1918-12452A4087B7}" dt="2024-01-17T18:51:03.822" v="50"/>
          <ac:spMkLst>
            <pc:docMk/>
            <pc:sldMk cId="4154639221" sldId="275"/>
            <ac:spMk id="25" creationId="{A7B99495-F43F-4D80-A44F-2CB4764EB90B}"/>
          </ac:spMkLst>
        </pc:spChg>
        <pc:spChg chg="add del">
          <ac:chgData name="König Simon" userId="S::simon.koenig05@htl-salzburg.ac.at::984f2b46-b11e-4599-a42a-0f3ba937ef11" providerId="AD" clId="Web-{F94E103E-04DF-BF08-1918-12452A4087B7}" dt="2024-01-17T18:51:03.822" v="50"/>
          <ac:spMkLst>
            <pc:docMk/>
            <pc:sldMk cId="4154639221" sldId="275"/>
            <ac:spMk id="26" creationId="{70BEB1E7-2F88-40BC-B73D-42E5B6F80BFC}"/>
          </ac:spMkLst>
        </pc:spChg>
        <pc:spChg chg="add">
          <ac:chgData name="König Simon" userId="S::simon.koenig05@htl-salzburg.ac.at::984f2b46-b11e-4599-a42a-0f3ba937ef11" providerId="AD" clId="Web-{F94E103E-04DF-BF08-1918-12452A4087B7}" dt="2024-01-17T18:51:03.822" v="50"/>
          <ac:spMkLst>
            <pc:docMk/>
            <pc:sldMk cId="4154639221" sldId="275"/>
            <ac:spMk id="31" creationId="{C9B9F33B-F0CC-4410-85D0-1B957DF4351C}"/>
          </ac:spMkLst>
        </pc:spChg>
        <pc:spChg chg="add">
          <ac:chgData name="König Simon" userId="S::simon.koenig05@htl-salzburg.ac.at::984f2b46-b11e-4599-a42a-0f3ba937ef11" providerId="AD" clId="Web-{F94E103E-04DF-BF08-1918-12452A4087B7}" dt="2024-01-17T18:51:03.822" v="50"/>
          <ac:spMkLst>
            <pc:docMk/>
            <pc:sldMk cId="4154639221" sldId="275"/>
            <ac:spMk id="33" creationId="{55CB1B7E-4B0B-4E99-9560-9667270DA7A6}"/>
          </ac:spMkLst>
        </pc:spChg>
        <pc:spChg chg="add">
          <ac:chgData name="König Simon" userId="S::simon.koenig05@htl-salzburg.ac.at::984f2b46-b11e-4599-a42a-0f3ba937ef11" providerId="AD" clId="Web-{F94E103E-04DF-BF08-1918-12452A4087B7}" dt="2024-01-17T18:51:03.822" v="50"/>
          <ac:spMkLst>
            <pc:docMk/>
            <pc:sldMk cId="4154639221" sldId="275"/>
            <ac:spMk id="35" creationId="{C924DBCE-E731-4B22-8181-A39C1D86276C}"/>
          </ac:spMkLst>
        </pc:spChg>
        <pc:spChg chg="add">
          <ac:chgData name="König Simon" userId="S::simon.koenig05@htl-salzburg.ac.at::984f2b46-b11e-4599-a42a-0f3ba937ef11" providerId="AD" clId="Web-{F94E103E-04DF-BF08-1918-12452A4087B7}" dt="2024-01-17T18:51:03.822" v="50"/>
          <ac:spMkLst>
            <pc:docMk/>
            <pc:sldMk cId="4154639221" sldId="275"/>
            <ac:spMk id="37" creationId="{196DE3D2-178D-4017-842D-87C88CE92E13}"/>
          </ac:spMkLst>
        </pc:spChg>
        <pc:spChg chg="add">
          <ac:chgData name="König Simon" userId="S::simon.koenig05@htl-salzburg.ac.at::984f2b46-b11e-4599-a42a-0f3ba937ef11" providerId="AD" clId="Web-{F94E103E-04DF-BF08-1918-12452A4087B7}" dt="2024-01-17T18:51:03.822" v="50"/>
          <ac:spMkLst>
            <pc:docMk/>
            <pc:sldMk cId="4154639221" sldId="275"/>
            <ac:spMk id="41" creationId="{034ACCCC-54D4-4F78-9B85-4A34FEBAA995}"/>
          </ac:spMkLst>
        </pc:spChg>
        <pc:spChg chg="add">
          <ac:chgData name="König Simon" userId="S::simon.koenig05@htl-salzburg.ac.at::984f2b46-b11e-4599-a42a-0f3ba937ef11" providerId="AD" clId="Web-{F94E103E-04DF-BF08-1918-12452A4087B7}" dt="2024-01-17T18:51:03.822" v="50"/>
          <ac:spMkLst>
            <pc:docMk/>
            <pc:sldMk cId="4154639221" sldId="275"/>
            <ac:spMk id="43" creationId="{72413CFE-8B8A-45C9-B7BA-CF49986D4818}"/>
          </ac:spMkLst>
        </pc:spChg>
        <pc:picChg chg="add mod">
          <ac:chgData name="König Simon" userId="S::simon.koenig05@htl-salzburg.ac.at::984f2b46-b11e-4599-a42a-0f3ba937ef11" providerId="AD" clId="Web-{F94E103E-04DF-BF08-1918-12452A4087B7}" dt="2024-01-17T18:51:03.822" v="50"/>
          <ac:picMkLst>
            <pc:docMk/>
            <pc:sldMk cId="4154639221" sldId="275"/>
            <ac:picMk id="5" creationId="{7976AAE2-6115-40B2-5E03-A9D07FCFBEC8}"/>
          </ac:picMkLst>
        </pc:picChg>
        <pc:picChg chg="add mod ord">
          <ac:chgData name="König Simon" userId="S::simon.koenig05@htl-salzburg.ac.at::984f2b46-b11e-4599-a42a-0f3ba937ef11" providerId="AD" clId="Web-{F94E103E-04DF-BF08-1918-12452A4087B7}" dt="2024-01-17T18:51:03.822" v="50"/>
          <ac:picMkLst>
            <pc:docMk/>
            <pc:sldMk cId="4154639221" sldId="275"/>
            <ac:picMk id="7" creationId="{4C3C9E34-DE32-6040-4E23-E8098D0EDAB5}"/>
          </ac:picMkLst>
        </pc:picChg>
        <pc:cxnChg chg="add">
          <ac:chgData name="König Simon" userId="S::simon.koenig05@htl-salzburg.ac.at::984f2b46-b11e-4599-a42a-0f3ba937ef11" providerId="AD" clId="Web-{F94E103E-04DF-BF08-1918-12452A4087B7}" dt="2024-01-17T18:51:03.822" v="50"/>
          <ac:cxnSpMkLst>
            <pc:docMk/>
            <pc:sldMk cId="4154639221" sldId="275"/>
            <ac:cxnSpMk id="39" creationId="{43621FD4-D14D-45D5-9A57-9A2DE5EA59C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2AA440-74C7-4170-9818-0824C877418E}" type="datetimeFigureOut">
              <a:rPr lang="de-AT" smtClean="0"/>
              <a:t>04.04.2024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BB492-2BA3-49B3-8024-192E1575E125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41486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/>
              <a:t>Begrüßung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BB492-2BA3-49B3-8024-192E1575E125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91570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BB492-2BA3-49B3-8024-192E1575E125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15403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165F02-A476-DDAF-43D0-D94FF3663A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2B57F13-0F51-7B37-7D2F-160248EEDC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73AB91-3EBF-865A-78F7-AF2F1C880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9F5E-82BE-49F8-9AAD-FACB15A6BD24}" type="datetimeFigureOut">
              <a:rPr lang="de-AT" smtClean="0"/>
              <a:t>04.04.2024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90CAEFE-71E7-B604-2FEA-B373A9151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A672BB-C58A-FCFE-A97D-51F203D0A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972C8-6DD5-494E-BF74-BF642F5A740E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23927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AE5085-51A3-3628-47FA-61F24169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AC1BFCF-344E-381C-816B-CEDAD685F8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433E35-056D-D460-A9A3-F4C32A83B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9F5E-82BE-49F8-9AAD-FACB15A6BD24}" type="datetimeFigureOut">
              <a:rPr lang="de-AT" smtClean="0"/>
              <a:t>04.04.2024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A4146B-F527-3375-C6F1-3D5F663C1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34D668-C571-C67C-CEBE-F0816532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972C8-6DD5-494E-BF74-BF642F5A740E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4846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EB56DC9-B84F-7752-E6A4-19D4E63B0F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5C8D51C-7F07-8939-B54F-0AF591F122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8FF72A-24DC-FA2C-642C-AEBF3403C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9F5E-82BE-49F8-9AAD-FACB15A6BD24}" type="datetimeFigureOut">
              <a:rPr lang="de-AT" smtClean="0"/>
              <a:t>04.04.2024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5D324F-1763-D837-B426-E46C09EFB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8300E2-D962-8B46-F8C2-2B7F1675D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972C8-6DD5-494E-BF74-BF642F5A740E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02609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0C37E7-6D8F-4857-061F-6CEDDEFBA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18D902-1647-4D5C-4473-46C89E13C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5D1E2F-7A1E-E7BF-25AB-E1F0A66CE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9F5E-82BE-49F8-9AAD-FACB15A6BD24}" type="datetimeFigureOut">
              <a:rPr lang="de-AT" smtClean="0"/>
              <a:t>04.04.2024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5B5B7C-DC5C-CF67-04D7-D9618A603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2DA7C5-F618-4244-1B75-44E77BDCD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972C8-6DD5-494E-BF74-BF642F5A740E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50298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73997B-EBA8-86C2-D261-24B7B8210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56B4888-EFD7-6E15-8C08-B5F3E244D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CBE818-6F5D-F147-40AB-4887E239A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9F5E-82BE-49F8-9AAD-FACB15A6BD24}" type="datetimeFigureOut">
              <a:rPr lang="de-AT" smtClean="0"/>
              <a:t>04.04.2024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453B1F-CE74-C2A2-AC65-4D719B574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A31718-FC78-25EA-4AB6-3757F8D29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972C8-6DD5-494E-BF74-BF642F5A740E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94189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D0C6CD-3245-ECFE-9A24-01DFFC8CD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7322F4-A89C-4309-3111-B0AF0EFC1B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21203C0-BFA2-39FC-4468-3FBD0BCF6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3BD7459-71FE-15A2-E98C-8420A3C4C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9F5E-82BE-49F8-9AAD-FACB15A6BD24}" type="datetimeFigureOut">
              <a:rPr lang="de-AT" smtClean="0"/>
              <a:t>04.04.2024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467CC61-5096-4DAE-A46E-733BF2243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06D15DF-F9BE-B409-58EA-EA4935777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972C8-6DD5-494E-BF74-BF642F5A740E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18251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E19F0F-E22E-7327-1C2C-B61B35028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49208E6-ACBA-FC3A-EE47-FD175FD67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4F48877-86F1-096D-4C1F-500B223ABE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1174029-65BE-51D6-A4F6-0BC28CE7A2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E0428C2-1C7D-16EF-839C-ABC0D6BB73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4CDAF61-FA2E-6335-B3AA-27A9AA0A9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9F5E-82BE-49F8-9AAD-FACB15A6BD24}" type="datetimeFigureOut">
              <a:rPr lang="de-AT" smtClean="0"/>
              <a:t>04.04.2024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1336ADF-8493-874C-54B9-163E3BB2D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F0D8C23-ACA5-DCE0-3E65-483901CDE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972C8-6DD5-494E-BF74-BF642F5A740E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64187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44D09C-2211-3FCA-D754-1879BD8A0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81AD975-5E27-2AEE-2D41-160FD2CAB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9F5E-82BE-49F8-9AAD-FACB15A6BD24}" type="datetimeFigureOut">
              <a:rPr lang="de-AT" smtClean="0"/>
              <a:t>04.04.2024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D8ABD10-1122-BEE3-7838-8F96464FF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FFE5A4-AFCC-E386-C6EB-B4F172EC6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972C8-6DD5-494E-BF74-BF642F5A740E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7793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464FF58-667F-CA7F-E576-51440E0A9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9F5E-82BE-49F8-9AAD-FACB15A6BD24}" type="datetimeFigureOut">
              <a:rPr lang="de-AT" smtClean="0"/>
              <a:t>04.04.2024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BADBE23-221C-49BA-7664-B53B3583A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B1625E-E453-521C-A684-C7EB261AE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972C8-6DD5-494E-BF74-BF642F5A740E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97344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196B8-C01F-592C-3E76-0AD8A3014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853DA5-3D44-AE27-64DF-B26D11B77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C8CC4A1-AFA0-D5B3-7C70-356DF2DE6C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B4810B3-275E-1EF2-F06C-FB46CA808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9F5E-82BE-49F8-9AAD-FACB15A6BD24}" type="datetimeFigureOut">
              <a:rPr lang="de-AT" smtClean="0"/>
              <a:t>04.04.2024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07B9309-5351-4B8C-2368-4026EFF27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54238E3-FD95-DC77-3609-52B964BA3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972C8-6DD5-494E-BF74-BF642F5A740E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82767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54C881-042B-585B-8E94-42E0A2ABD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429C84F-224D-A53E-53FD-8B94D7989F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CCFB316-E9C1-0EE5-23BE-5207C94CC9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5513D7B-F689-8BC0-40C3-AE6874653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9F5E-82BE-49F8-9AAD-FACB15A6BD24}" type="datetimeFigureOut">
              <a:rPr lang="de-AT" smtClean="0"/>
              <a:t>04.04.2024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F5D6B06-3793-B26F-D18F-7964B0ADC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7402BEB-F9E1-B485-7011-72999A0E0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972C8-6DD5-494E-BF74-BF642F5A740E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58347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D6A64A9-13FF-F4A4-1972-30CFF8F7D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FBE3614-D275-E7A8-23BB-A4BCBC532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563B30-2494-492F-0FD2-46847B3DCA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69F5E-82BE-49F8-9AAD-FACB15A6BD24}" type="datetimeFigureOut">
              <a:rPr lang="de-AT" smtClean="0"/>
              <a:t>04.04.2024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7EA179-0690-E260-0996-FC3BE92BF1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ADD4638-0C8F-3D7B-D097-6EAD039E5F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972C8-6DD5-494E-BF74-BF642F5A740E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9391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7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cow-png/download/39691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hyperlink" Target="https://www.freepngimg.com/png/62418-database-icons-virtual-servers-computer-private-server" TargetMode="External"/><Relationship Id="rId12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5" Type="http://schemas.openxmlformats.org/officeDocument/2006/relationships/image" Target="../media/image7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B6DDEA3-EA42-60B3-57B0-B5E3B6A93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13" y="3918857"/>
            <a:ext cx="12215813" cy="2939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660E968B-7223-409A-56AE-72A6C5932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669" y="2609964"/>
            <a:ext cx="3227001" cy="2856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FD72642-C814-6C94-70B8-516BC6A73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58265"/>
            <a:ext cx="9144000" cy="2387600"/>
          </a:xfrm>
        </p:spPr>
        <p:txBody>
          <a:bodyPr>
            <a:normAutofit/>
          </a:bodyPr>
          <a:lstStyle/>
          <a:p>
            <a:r>
              <a:rPr lang="de-AT" b="1">
                <a:latin typeface="Bierstadt" panose="020B0004020202020204" pitchFamily="34" charset="0"/>
              </a:rPr>
              <a:t>C-Track 2.0</a:t>
            </a:r>
            <a:br>
              <a:rPr lang="de-AT"/>
            </a:br>
            <a:r>
              <a:rPr lang="de-AT" sz="4000">
                <a:latin typeface="Bierstadt" panose="020B0004020202020204" pitchFamily="34" charset="0"/>
              </a:rPr>
              <a:t>Lokalisierungseinheit für Weidetiere </a:t>
            </a:r>
            <a:endParaRPr lang="de-AT">
              <a:latin typeface="Bierstadt" panose="020B0004020202020204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DFCEB82-0160-A2C9-169B-2873194311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4593"/>
            <a:ext cx="9144000" cy="1655762"/>
          </a:xfrm>
        </p:spPr>
        <p:txBody>
          <a:bodyPr/>
          <a:lstStyle/>
          <a:p>
            <a:r>
              <a:rPr lang="de-AT">
                <a:latin typeface="Bierstadt" panose="020B0004020202020204" pitchFamily="34" charset="0"/>
              </a:rPr>
              <a:t>Simon König und Samuel Putz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0ED0134-71F6-F745-567B-436C7B49D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624518" y="298855"/>
            <a:ext cx="2394936" cy="1911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46E76F00-86E0-4A2D-A347-9DC6F531A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164" y="-218496"/>
            <a:ext cx="2845836" cy="1820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2C33454-A7AB-B646-53A3-B8FBD27C1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73895" y="1230384"/>
            <a:ext cx="1915874" cy="1475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B370BC82-F2AA-18CB-EED2-4B64BEE3B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71" y="-74784"/>
            <a:ext cx="2882939" cy="1844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A6FA483-CBB3-81AF-D4D4-F266D44E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370" y="-59514"/>
            <a:ext cx="2556587" cy="1635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20297C8-BECB-2EC4-34C3-BA3247306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5598" y="5031177"/>
            <a:ext cx="1756915" cy="11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EACB428F-12E4-D23B-714B-AE4CE9B61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41704" y="4694743"/>
            <a:ext cx="1039321" cy="659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003723C4-76C5-ECFD-8535-287DE7AA0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47142" y="4469362"/>
            <a:ext cx="555491" cy="366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39" name="Picture 15">
            <a:extLst>
              <a:ext uri="{FF2B5EF4-FFF2-40B4-BE49-F238E27FC236}">
                <a16:creationId xmlns:a16="http://schemas.microsoft.com/office/drawing/2014/main" id="{92121701-24E4-900B-5B3A-2118FC8D3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62436" flipH="1">
            <a:off x="4427338" y="5308652"/>
            <a:ext cx="1813132" cy="1196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F7E8C8D-140B-E867-4D7E-49ECCE843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4146" flipH="1">
            <a:off x="8462802" y="4729510"/>
            <a:ext cx="1006368" cy="726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8" name="Picture 15">
            <a:extLst>
              <a:ext uri="{FF2B5EF4-FFF2-40B4-BE49-F238E27FC236}">
                <a16:creationId xmlns:a16="http://schemas.microsoft.com/office/drawing/2014/main" id="{9DC9E4A4-AFA1-C2E1-A85F-93218A930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6481">
            <a:off x="10775090" y="5584690"/>
            <a:ext cx="1054787" cy="773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A91184D8-44FB-9DEF-2A69-842EC597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799" y="4481880"/>
            <a:ext cx="377359" cy="24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" name="Picture 15">
            <a:extLst>
              <a:ext uri="{FF2B5EF4-FFF2-40B4-BE49-F238E27FC236}">
                <a16:creationId xmlns:a16="http://schemas.microsoft.com/office/drawing/2014/main" id="{CB819249-A6C8-EA8D-587F-AF85F7AEA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5102">
            <a:off x="6526358" y="5020950"/>
            <a:ext cx="1071723" cy="757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9B7861AB-DCC0-DC13-9F81-26156605E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82143" y="-3502304"/>
            <a:ext cx="3981307" cy="4009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91209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CC4229-9AED-C419-BD77-AC2BEB119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FCAEE84-0D35-5F8A-E55C-A469A907F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Text, Elektronik, Schaltung, Elektronisches Bauteil enthält.&#10;&#10;Automatisch generierte Beschreibung">
            <a:extLst>
              <a:ext uri="{FF2B5EF4-FFF2-40B4-BE49-F238E27FC236}">
                <a16:creationId xmlns:a16="http://schemas.microsoft.com/office/drawing/2014/main" id="{C8891D14-0C78-07E0-27E0-EBDA16FBB2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4" t="24765" r="25539" b="30958"/>
          <a:stretch/>
        </p:blipFill>
        <p:spPr>
          <a:xfrm>
            <a:off x="1084029" y="1019510"/>
            <a:ext cx="3920590" cy="4836410"/>
          </a:xfrm>
          <a:prstGeom prst="rect">
            <a:avLst/>
          </a:prstGeom>
        </p:spPr>
      </p:pic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6FDA10A1-2B5D-E219-B23A-1584E51F1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988E9C-E1E4-FD13-FAB4-53D058D77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201" y="623275"/>
            <a:ext cx="5141626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B0014B5-0CD6-00B7-B609-83703E84A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833" y="1188637"/>
            <a:ext cx="4218138" cy="1597228"/>
          </a:xfrm>
        </p:spPr>
        <p:txBody>
          <a:bodyPr>
            <a:normAutofit/>
          </a:bodyPr>
          <a:lstStyle/>
          <a:p>
            <a:r>
              <a:rPr lang="de-AT" sz="5400" b="1"/>
              <a:t>Platine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F6EEFE8-CD34-EAA4-60C8-784F81A5CA79}"/>
              </a:ext>
            </a:extLst>
          </p:cNvPr>
          <p:cNvSpPr/>
          <p:nvPr/>
        </p:nvSpPr>
        <p:spPr>
          <a:xfrm>
            <a:off x="2074606" y="4699008"/>
            <a:ext cx="953729" cy="8758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6D95E9A-2B01-9AD7-A8D9-F145AEAE9F32}"/>
              </a:ext>
            </a:extLst>
          </p:cNvPr>
          <p:cNvGrpSpPr/>
          <p:nvPr/>
        </p:nvGrpSpPr>
        <p:grpSpPr>
          <a:xfrm>
            <a:off x="6721848" y="2658960"/>
            <a:ext cx="3709743" cy="2277107"/>
            <a:chOff x="6721848" y="2658960"/>
            <a:chExt cx="3709743" cy="2277107"/>
          </a:xfrm>
        </p:grpSpPr>
        <p:sp>
          <p:nvSpPr>
            <p:cNvPr id="10" name="!!Text">
              <a:extLst>
                <a:ext uri="{FF2B5EF4-FFF2-40B4-BE49-F238E27FC236}">
                  <a16:creationId xmlns:a16="http://schemas.microsoft.com/office/drawing/2014/main" id="{A3B9BEBA-2212-680F-A82D-9954A7DD456C}"/>
                </a:ext>
              </a:extLst>
            </p:cNvPr>
            <p:cNvSpPr txBox="1">
              <a:spLocks/>
            </p:cNvSpPr>
            <p:nvPr/>
          </p:nvSpPr>
          <p:spPr>
            <a:xfrm>
              <a:off x="6721848" y="2658960"/>
              <a:ext cx="3709743" cy="227710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8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anose="05000000000000000000" pitchFamily="2" charset="2"/>
                <a:buChar char="Ø"/>
              </a:pPr>
              <a:r>
                <a:rPr lang="de-AT" sz="3300"/>
                <a:t>Spannungsregler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de-AT" sz="3300"/>
                <a:t>GPS-Modul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de-AT" sz="3300" b="1">
                  <a:solidFill>
                    <a:srgbClr val="FF0000"/>
                  </a:solidFill>
                </a:rPr>
                <a:t>Mikrocontroller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de-AT" sz="3300"/>
                <a:t>SD-Slot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de-AT" sz="3300"/>
                <a:t>  </a:t>
              </a:r>
              <a:r>
                <a:rPr lang="de-AT" sz="3300">
                  <a:solidFill>
                    <a:schemeClr val="bg1"/>
                  </a:solidFill>
                </a:rPr>
                <a:t>d</a:t>
              </a:r>
            </a:p>
          </p:txBody>
        </p:sp>
        <p:pic>
          <p:nvPicPr>
            <p:cNvPr id="3" name="Grafik 2" descr="Ein Bild, das Grafiken, Kunst enthält.&#10;&#10;Automatisch generierte Beschreibung">
              <a:extLst>
                <a:ext uri="{FF2B5EF4-FFF2-40B4-BE49-F238E27FC236}">
                  <a16:creationId xmlns:a16="http://schemas.microsoft.com/office/drawing/2014/main" id="{124E382F-8072-7A50-35E3-95C3837B4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8629" y="4294106"/>
              <a:ext cx="1060189" cy="527444"/>
            </a:xfrm>
            <a:prstGeom prst="rect">
              <a:avLst/>
            </a:prstGeom>
          </p:spPr>
        </p:pic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89EF59E4-4418-693C-FC52-CEA8693AA4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50" t="6722" r="7485" b="7358"/>
          <a:stretch/>
        </p:blipFill>
        <p:spPr>
          <a:xfrm>
            <a:off x="0" y="5660541"/>
            <a:ext cx="1183627" cy="120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477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7294A1-0E25-E170-2AA2-379025A89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02DF317-0538-CE64-15A1-4A557E45F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Text, Elektronik, Schaltung, Elektronisches Bauteil enthält.&#10;&#10;Automatisch generierte Beschreibung">
            <a:extLst>
              <a:ext uri="{FF2B5EF4-FFF2-40B4-BE49-F238E27FC236}">
                <a16:creationId xmlns:a16="http://schemas.microsoft.com/office/drawing/2014/main" id="{9A56A54F-1E81-565B-D6B5-1C4FA6E238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4" t="24765" r="25539" b="30958"/>
          <a:stretch/>
        </p:blipFill>
        <p:spPr>
          <a:xfrm>
            <a:off x="1084029" y="1019510"/>
            <a:ext cx="3920590" cy="4836410"/>
          </a:xfrm>
          <a:prstGeom prst="rect">
            <a:avLst/>
          </a:prstGeom>
        </p:spPr>
      </p:pic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5A15FA4D-5B0B-B75F-DF5E-0345443D1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94077E-2F68-6D6F-61FC-BFCCBB5A5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201" y="623275"/>
            <a:ext cx="5141626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D7D809-C57C-6C88-6037-DDC8A3655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833" y="1188637"/>
            <a:ext cx="4218138" cy="1597228"/>
          </a:xfrm>
        </p:spPr>
        <p:txBody>
          <a:bodyPr>
            <a:normAutofit/>
          </a:bodyPr>
          <a:lstStyle/>
          <a:p>
            <a:r>
              <a:rPr lang="de-AT" sz="5400" b="1"/>
              <a:t>Platine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B71FFDC-1F55-89B8-1947-7870F9C52845}"/>
              </a:ext>
            </a:extLst>
          </p:cNvPr>
          <p:cNvSpPr/>
          <p:nvPr/>
        </p:nvSpPr>
        <p:spPr>
          <a:xfrm>
            <a:off x="3755922" y="3117466"/>
            <a:ext cx="1042219" cy="9825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3195A38-40E9-3ED2-7E76-7EE8F867291A}"/>
              </a:ext>
            </a:extLst>
          </p:cNvPr>
          <p:cNvGrpSpPr/>
          <p:nvPr/>
        </p:nvGrpSpPr>
        <p:grpSpPr>
          <a:xfrm>
            <a:off x="6721848" y="2658960"/>
            <a:ext cx="3709743" cy="2277107"/>
            <a:chOff x="6721848" y="2658960"/>
            <a:chExt cx="3709743" cy="2277107"/>
          </a:xfrm>
        </p:grpSpPr>
        <p:sp>
          <p:nvSpPr>
            <p:cNvPr id="10" name="!!Text">
              <a:extLst>
                <a:ext uri="{FF2B5EF4-FFF2-40B4-BE49-F238E27FC236}">
                  <a16:creationId xmlns:a16="http://schemas.microsoft.com/office/drawing/2014/main" id="{3352DD9F-70E5-2990-5389-F7986B0661D7}"/>
                </a:ext>
              </a:extLst>
            </p:cNvPr>
            <p:cNvSpPr txBox="1">
              <a:spLocks/>
            </p:cNvSpPr>
            <p:nvPr/>
          </p:nvSpPr>
          <p:spPr>
            <a:xfrm>
              <a:off x="6721848" y="2658960"/>
              <a:ext cx="3709743" cy="227710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8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anose="05000000000000000000" pitchFamily="2" charset="2"/>
                <a:buChar char="Ø"/>
              </a:pPr>
              <a:r>
                <a:rPr lang="de-AT" sz="3300"/>
                <a:t>Spannungsregler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de-AT" sz="3300"/>
                <a:t>GPS-Modul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de-AT" sz="3300"/>
                <a:t>Mikrocontroller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de-AT" sz="3300" b="1">
                  <a:solidFill>
                    <a:srgbClr val="FF0000"/>
                  </a:solidFill>
                </a:rPr>
                <a:t>SD-Slot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de-AT" sz="3300"/>
                <a:t>  </a:t>
              </a:r>
              <a:r>
                <a:rPr lang="de-AT" sz="3300">
                  <a:solidFill>
                    <a:schemeClr val="bg1"/>
                  </a:solidFill>
                </a:rPr>
                <a:t>d</a:t>
              </a:r>
            </a:p>
          </p:txBody>
        </p:sp>
        <p:pic>
          <p:nvPicPr>
            <p:cNvPr id="3" name="Grafik 2" descr="Ein Bild, das Grafiken, Kunst enthält.&#10;&#10;Automatisch generierte Beschreibung">
              <a:extLst>
                <a:ext uri="{FF2B5EF4-FFF2-40B4-BE49-F238E27FC236}">
                  <a16:creationId xmlns:a16="http://schemas.microsoft.com/office/drawing/2014/main" id="{E7441670-08F3-AA62-F44E-AE716EADC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8629" y="4294106"/>
              <a:ext cx="1060189" cy="527444"/>
            </a:xfrm>
            <a:prstGeom prst="rect">
              <a:avLst/>
            </a:prstGeom>
          </p:spPr>
        </p:pic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890A40D2-D890-E0A0-56A0-640DC61AC8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50" t="6722" r="7485" b="7358"/>
          <a:stretch/>
        </p:blipFill>
        <p:spPr>
          <a:xfrm>
            <a:off x="0" y="5660541"/>
            <a:ext cx="1183627" cy="120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7588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BD5AE4-DD98-4BBE-AFA5-6C8C1EA0F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DE34FE6-3048-5DEE-804D-D34B7DD068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Text, Elektronik, Schaltung, Elektronisches Bauteil enthält.&#10;&#10;Automatisch generierte Beschreibung">
            <a:extLst>
              <a:ext uri="{FF2B5EF4-FFF2-40B4-BE49-F238E27FC236}">
                <a16:creationId xmlns:a16="http://schemas.microsoft.com/office/drawing/2014/main" id="{FF3B51B4-9AAB-F9D9-8A6B-9859ED67B4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4" t="24765" r="25539" b="30958"/>
          <a:stretch/>
        </p:blipFill>
        <p:spPr>
          <a:xfrm>
            <a:off x="1084029" y="1019510"/>
            <a:ext cx="3920590" cy="4836410"/>
          </a:xfrm>
          <a:prstGeom prst="rect">
            <a:avLst/>
          </a:prstGeom>
        </p:spPr>
      </p:pic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15C5012A-413A-6D5B-C6E6-6E775A8363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268CFF-0563-973C-278A-9B352E25A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201" y="623275"/>
            <a:ext cx="5141626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4A98B5D-C908-F1B7-9CB5-466F6F388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833" y="1188637"/>
            <a:ext cx="4218138" cy="1597228"/>
          </a:xfrm>
        </p:spPr>
        <p:txBody>
          <a:bodyPr>
            <a:normAutofit/>
          </a:bodyPr>
          <a:lstStyle/>
          <a:p>
            <a:r>
              <a:rPr lang="de-AT" sz="5400" b="1"/>
              <a:t>Platine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8939840-6FA0-12A6-C195-EEC501EF1580}"/>
              </a:ext>
            </a:extLst>
          </p:cNvPr>
          <p:cNvSpPr/>
          <p:nvPr/>
        </p:nvSpPr>
        <p:spPr>
          <a:xfrm>
            <a:off x="3097161" y="4149213"/>
            <a:ext cx="1828800" cy="15436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D7A7B71-DA4C-A4AC-56D9-A68622E1A5B9}"/>
              </a:ext>
            </a:extLst>
          </p:cNvPr>
          <p:cNvGrpSpPr/>
          <p:nvPr/>
        </p:nvGrpSpPr>
        <p:grpSpPr>
          <a:xfrm>
            <a:off x="6721848" y="2658960"/>
            <a:ext cx="3709743" cy="2277107"/>
            <a:chOff x="6721848" y="2658960"/>
            <a:chExt cx="3709743" cy="2277107"/>
          </a:xfrm>
        </p:grpSpPr>
        <p:sp>
          <p:nvSpPr>
            <p:cNvPr id="10" name="!!Text">
              <a:extLst>
                <a:ext uri="{FF2B5EF4-FFF2-40B4-BE49-F238E27FC236}">
                  <a16:creationId xmlns:a16="http://schemas.microsoft.com/office/drawing/2014/main" id="{8243D1A0-E8F4-C213-DC73-83B3EAACD746}"/>
                </a:ext>
              </a:extLst>
            </p:cNvPr>
            <p:cNvSpPr txBox="1">
              <a:spLocks/>
            </p:cNvSpPr>
            <p:nvPr/>
          </p:nvSpPr>
          <p:spPr>
            <a:xfrm>
              <a:off x="6721848" y="2658960"/>
              <a:ext cx="3709743" cy="227710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8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anose="05000000000000000000" pitchFamily="2" charset="2"/>
                <a:buChar char="Ø"/>
              </a:pPr>
              <a:r>
                <a:rPr lang="de-AT" sz="3300"/>
                <a:t>Spannungsregler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de-AT" sz="3300"/>
                <a:t>GPS-Modul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de-AT" sz="3300"/>
                <a:t>Mikrocontroller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de-AT" sz="3300"/>
                <a:t>SD-Slot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de-AT" sz="3300">
                  <a:solidFill>
                    <a:srgbClr val="FF0000"/>
                  </a:solidFill>
                </a:rPr>
                <a:t>  </a:t>
              </a:r>
              <a:r>
                <a:rPr lang="de-AT" sz="3300">
                  <a:solidFill>
                    <a:schemeClr val="bg1"/>
                  </a:solidFill>
                </a:rPr>
                <a:t>d</a:t>
              </a:r>
            </a:p>
          </p:txBody>
        </p:sp>
        <p:pic>
          <p:nvPicPr>
            <p:cNvPr id="3" name="Grafik 2" descr="Ein Bild, das Grafiken, Kunst enthält.&#10;&#10;Automatisch generierte Beschreibung">
              <a:extLst>
                <a:ext uri="{FF2B5EF4-FFF2-40B4-BE49-F238E27FC236}">
                  <a16:creationId xmlns:a16="http://schemas.microsoft.com/office/drawing/2014/main" id="{3EE98C83-65F8-AD72-325B-7CC7360F0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38629" y="4294106"/>
              <a:ext cx="1060189" cy="527444"/>
            </a:xfrm>
            <a:prstGeom prst="rect">
              <a:avLst/>
            </a:prstGeom>
          </p:spPr>
        </p:pic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27D10E6F-EEB1-BC66-82AA-2EF9477363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50" t="6722" r="7485" b="7358"/>
          <a:stretch/>
        </p:blipFill>
        <p:spPr>
          <a:xfrm>
            <a:off x="0" y="5660541"/>
            <a:ext cx="1183627" cy="1201390"/>
          </a:xfrm>
          <a:prstGeom prst="rect">
            <a:avLst/>
          </a:prstGeom>
        </p:spPr>
      </p:pic>
      <p:pic>
        <p:nvPicPr>
          <p:cNvPr id="6" name="!!Lora" descr="Radios sans fil | Produits sans fil LoRa | Semtech | Semtech">
            <a:extLst>
              <a:ext uri="{FF2B5EF4-FFF2-40B4-BE49-F238E27FC236}">
                <a16:creationId xmlns:a16="http://schemas.microsoft.com/office/drawing/2014/main" id="{F35B4061-C46B-EAED-4410-ED1DC15931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3928" y="4294105"/>
            <a:ext cx="1054890" cy="52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813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4F6EC1-EA48-505F-EE39-0CCD39253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1107594"/>
            <a:ext cx="4766330" cy="1454051"/>
          </a:xfrm>
        </p:spPr>
        <p:txBody>
          <a:bodyPr>
            <a:normAutofit/>
          </a:bodyPr>
          <a:lstStyle/>
          <a:p>
            <a:r>
              <a:rPr lang="en-US" sz="5400" b="1"/>
              <a:t>LoRa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D1208-ED22-0604-2ED2-5B603220C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3"/>
            <a:ext cx="5507638" cy="33534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de-AT" sz="3000">
                <a:ea typeface="Calibri"/>
                <a:cs typeface="Calibri"/>
              </a:rPr>
              <a:t>Entwickelt von </a:t>
            </a:r>
            <a:r>
              <a:rPr lang="de-AT" sz="3000" err="1">
                <a:ea typeface="Calibri"/>
                <a:cs typeface="Calibri"/>
              </a:rPr>
              <a:t>Semtech</a:t>
            </a:r>
            <a:endParaRPr lang="de-AT" sz="3000">
              <a:ea typeface="Calibri"/>
              <a:cs typeface="Calibri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de-AT" sz="3000">
                <a:ea typeface="Calibri"/>
                <a:cs typeface="Calibri"/>
              </a:rPr>
              <a:t>Lizenzfreie Nutzung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AT" sz="3000">
                <a:ea typeface="Calibri"/>
                <a:cs typeface="Calibri"/>
              </a:rPr>
              <a:t>Regulierungen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AT" sz="3000">
                <a:ea typeface="Calibri"/>
                <a:cs typeface="Calibri"/>
              </a:rPr>
              <a:t>Geringe Sendeleistung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AT" sz="3000">
                <a:ea typeface="Calibri"/>
                <a:cs typeface="Calibri"/>
              </a:rPr>
              <a:t>Hohe Reichweite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AT" sz="3000">
                <a:ea typeface="Calibri"/>
                <a:cs typeface="Calibri"/>
              </a:rPr>
              <a:t>Geringe Fehleranfälligkeit</a:t>
            </a:r>
          </a:p>
          <a:p>
            <a:endParaRPr lang="de-AT" sz="1800">
              <a:solidFill>
                <a:schemeClr val="tx2"/>
              </a:solidFill>
              <a:ea typeface="Calibri"/>
              <a:cs typeface="Calibri"/>
            </a:endParaRPr>
          </a:p>
          <a:p>
            <a:endParaRPr lang="de-AT" sz="1800">
              <a:solidFill>
                <a:schemeClr val="tx2"/>
              </a:solidFill>
              <a:ea typeface="Calibri"/>
              <a:cs typeface="Calibri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!!Lora" descr="Radios sans fil | Produits sans fil LoRa | Semtech | Semtech">
            <a:extLst>
              <a:ext uri="{FF2B5EF4-FFF2-40B4-BE49-F238E27FC236}">
                <a16:creationId xmlns:a16="http://schemas.microsoft.com/office/drawing/2014/main" id="{215F75C9-E0EC-8382-3095-2029793DC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445" y="2689464"/>
            <a:ext cx="4142232" cy="207111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3215BB2-CBA9-C4A1-611C-1E3262250F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50" t="6722" r="7485" b="7358"/>
          <a:stretch/>
        </p:blipFill>
        <p:spPr>
          <a:xfrm>
            <a:off x="0" y="5660541"/>
            <a:ext cx="1183627" cy="1201390"/>
          </a:xfrm>
          <a:prstGeom prst="rect">
            <a:avLst/>
          </a:prstGeom>
        </p:spPr>
      </p:pic>
      <p:pic>
        <p:nvPicPr>
          <p:cNvPr id="6" name="Content Placeholder 3" descr="The TTGO T-Beam. (📷: TTGO)">
            <a:extLst>
              <a:ext uri="{FF2B5EF4-FFF2-40B4-BE49-F238E27FC236}">
                <a16:creationId xmlns:a16="http://schemas.microsoft.com/office/drawing/2014/main" id="{7EF4BCB2-04EB-A481-825E-353B01BA90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2" r="2" b="1084"/>
          <a:stretch/>
        </p:blipFill>
        <p:spPr>
          <a:xfrm rot="5400000">
            <a:off x="1712" y="-5154448"/>
            <a:ext cx="5717022" cy="411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9915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1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Triangle 23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5">
            <a:extLst>
              <a:ext uri="{FF2B5EF4-FFF2-40B4-BE49-F238E27FC236}">
                <a16:creationId xmlns:a16="http://schemas.microsoft.com/office/drawing/2014/main" id="{086A5A31-B10A-4793-84D4-D785959AE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201" y="623275"/>
            <a:ext cx="5141626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98E6382-426C-93EC-5905-C25E4FF4B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833" y="1188637"/>
            <a:ext cx="4218138" cy="1597228"/>
          </a:xfrm>
        </p:spPr>
        <p:txBody>
          <a:bodyPr>
            <a:normAutofit/>
          </a:bodyPr>
          <a:lstStyle/>
          <a:p>
            <a:r>
              <a:rPr lang="en-US" sz="4800" b="1" err="1">
                <a:ea typeface="Calibri Light"/>
                <a:cs typeface="Calibri Light"/>
              </a:rPr>
              <a:t>Empfänger</a:t>
            </a:r>
            <a:endParaRPr lang="de-AT" sz="4600" b="1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5FD5DFC-A555-447D-EFBA-30EE934B3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1006" y="2785865"/>
            <a:ext cx="4132129" cy="1898187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>
                <a:ea typeface="Calibri"/>
                <a:cs typeface="Calibri"/>
              </a:rPr>
              <a:t>TTGO T-Beam v1.1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AT" sz="2800">
                <a:ea typeface="Calibri"/>
                <a:cs typeface="Calibri"/>
              </a:rPr>
              <a:t>Empfängt Daten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AT" sz="2800">
                <a:ea typeface="Calibri"/>
                <a:cs typeface="Calibri"/>
              </a:rPr>
              <a:t>Schreibt</a:t>
            </a:r>
            <a:r>
              <a:rPr lang="en-US" sz="2800">
                <a:ea typeface="Calibri"/>
                <a:cs typeface="Calibri"/>
              </a:rPr>
              <a:t> in </a:t>
            </a:r>
            <a:r>
              <a:rPr lang="de-AT" sz="2800">
                <a:ea typeface="Calibri"/>
                <a:cs typeface="Calibri"/>
              </a:rPr>
              <a:t>Datenbank</a:t>
            </a:r>
          </a:p>
          <a:p>
            <a:endParaRPr lang="de-AT" sz="1400"/>
          </a:p>
          <a:p>
            <a:endParaRPr lang="de-AT" sz="1400"/>
          </a:p>
        </p:txBody>
      </p:sp>
      <p:pic>
        <p:nvPicPr>
          <p:cNvPr id="8" name="!!Lora" descr="Radios sans fil | Produits sans fil LoRa | Semtech | Semtech" hidden="1">
            <a:extLst>
              <a:ext uri="{FF2B5EF4-FFF2-40B4-BE49-F238E27FC236}">
                <a16:creationId xmlns:a16="http://schemas.microsoft.com/office/drawing/2014/main" id="{98F34D57-B140-8F84-1F1A-FAA1F655A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154" y="3360959"/>
            <a:ext cx="793832" cy="396916"/>
          </a:xfrm>
          <a:prstGeom prst="rect">
            <a:avLst/>
          </a:prstGeom>
        </p:spPr>
      </p:pic>
      <p:pic>
        <p:nvPicPr>
          <p:cNvPr id="10" name="!!Lora" descr="Radios sans fil | Produits sans fil LoRa | Semtech | Semtech">
            <a:extLst>
              <a:ext uri="{FF2B5EF4-FFF2-40B4-BE49-F238E27FC236}">
                <a16:creationId xmlns:a16="http://schemas.microsoft.com/office/drawing/2014/main" id="{AC893300-977D-F597-E28B-98AAE32D1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0513" y="3205836"/>
            <a:ext cx="1257492" cy="628746"/>
          </a:xfrm>
          <a:prstGeom prst="rect">
            <a:avLst/>
          </a:prstGeom>
        </p:spPr>
      </p:pic>
      <p:pic>
        <p:nvPicPr>
          <p:cNvPr id="7" name="Content Placeholder 3" descr="The TTGO T-Beam. (📷: TTGO)">
            <a:extLst>
              <a:ext uri="{FF2B5EF4-FFF2-40B4-BE49-F238E27FC236}">
                <a16:creationId xmlns:a16="http://schemas.microsoft.com/office/drawing/2014/main" id="{847D7D4E-6596-173C-7A21-8D2864C981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2" r="2" b="1084"/>
          <a:stretch/>
        </p:blipFill>
        <p:spPr>
          <a:xfrm rot="5400000">
            <a:off x="405378" y="1225746"/>
            <a:ext cx="5717022" cy="411110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2B3C74C-9DA3-7442-76B6-960A29F2E0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50" t="6722" r="7485" b="7358"/>
          <a:stretch/>
        </p:blipFill>
        <p:spPr>
          <a:xfrm>
            <a:off x="0" y="5660541"/>
            <a:ext cx="1183627" cy="1201390"/>
          </a:xfrm>
          <a:prstGeom prst="rect">
            <a:avLst/>
          </a:prstGeom>
        </p:spPr>
      </p:pic>
      <p:pic>
        <p:nvPicPr>
          <p:cNvPr id="3" name="Grafik 2" descr="Ein Bild, das Screenshot, Farbigkeit, Design enthält.">
            <a:extLst>
              <a:ext uri="{FF2B5EF4-FFF2-40B4-BE49-F238E27FC236}">
                <a16:creationId xmlns:a16="http://schemas.microsoft.com/office/drawing/2014/main" id="{C7C99A0B-6469-4602-AFF7-850E5567C1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88" y="-5098023"/>
            <a:ext cx="4886630" cy="488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6828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412AD8-DB72-344E-5183-E93E94CA9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1">
            <a:extLst>
              <a:ext uri="{FF2B5EF4-FFF2-40B4-BE49-F238E27FC236}">
                <a16:creationId xmlns:a16="http://schemas.microsoft.com/office/drawing/2014/main" id="{27907A50-73CD-7892-32C7-13BB45614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Triangle 23">
            <a:extLst>
              <a:ext uri="{FF2B5EF4-FFF2-40B4-BE49-F238E27FC236}">
                <a16:creationId xmlns:a16="http://schemas.microsoft.com/office/drawing/2014/main" id="{1904E503-CCF4-CE38-5886-973474651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5">
            <a:extLst>
              <a:ext uri="{FF2B5EF4-FFF2-40B4-BE49-F238E27FC236}">
                <a16:creationId xmlns:a16="http://schemas.microsoft.com/office/drawing/2014/main" id="{C204B5D3-0735-3335-DBFB-3FBECEC5B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201" y="623275"/>
            <a:ext cx="5141626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3FC9917-4188-D3B4-8D80-2273A73DD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833" y="1188637"/>
            <a:ext cx="4218138" cy="1597228"/>
          </a:xfrm>
        </p:spPr>
        <p:txBody>
          <a:bodyPr>
            <a:normAutofit/>
          </a:bodyPr>
          <a:lstStyle/>
          <a:p>
            <a:r>
              <a:rPr lang="de-AT" sz="4600" b="1"/>
              <a:t>Datenverwaltung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531FC29-F44F-2D16-E955-F3FC4A7D8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1006" y="2785865"/>
            <a:ext cx="4043639" cy="1898187"/>
          </a:xfrm>
        </p:spPr>
        <p:txBody>
          <a:bodyPr anchor="t">
            <a:normAutofit fontScale="700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de-AT" sz="4000">
                <a:ea typeface="Calibri"/>
                <a:cs typeface="Calibri"/>
              </a:rPr>
              <a:t>Daten zentral speichern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AT" sz="4000"/>
              <a:t>Sicherheit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AT" sz="4000"/>
              <a:t>Einfacher Zugriff über Internet</a:t>
            </a:r>
          </a:p>
          <a:p>
            <a:endParaRPr lang="de-AT" sz="1400"/>
          </a:p>
          <a:p>
            <a:endParaRPr lang="de-AT" sz="1400"/>
          </a:p>
        </p:txBody>
      </p:sp>
      <p:pic>
        <p:nvPicPr>
          <p:cNvPr id="4" name="Content Placeholder 3" descr="The TTGO T-Beam. (📷: TTGO)">
            <a:extLst>
              <a:ext uri="{FF2B5EF4-FFF2-40B4-BE49-F238E27FC236}">
                <a16:creationId xmlns:a16="http://schemas.microsoft.com/office/drawing/2014/main" id="{7D75B20B-22D4-7ECE-7955-6B71E554BC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2" r="2" b="1084"/>
          <a:stretch/>
        </p:blipFill>
        <p:spPr>
          <a:xfrm rot="5400000">
            <a:off x="281069" y="8020332"/>
            <a:ext cx="5717022" cy="411110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092702C-6A6F-3E26-746F-7BE340817B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50" t="6722" r="7485" b="7358"/>
          <a:stretch/>
        </p:blipFill>
        <p:spPr>
          <a:xfrm>
            <a:off x="0" y="5660541"/>
            <a:ext cx="1183627" cy="1201390"/>
          </a:xfrm>
          <a:prstGeom prst="rect">
            <a:avLst/>
          </a:prstGeom>
        </p:spPr>
      </p:pic>
      <p:pic>
        <p:nvPicPr>
          <p:cNvPr id="3" name="Grafik 2" descr="Ein Bild, das Screenshot, Farbigkeit, Design enthält.">
            <a:extLst>
              <a:ext uri="{FF2B5EF4-FFF2-40B4-BE49-F238E27FC236}">
                <a16:creationId xmlns:a16="http://schemas.microsoft.com/office/drawing/2014/main" id="{F082FF94-3452-D307-E326-C8812DBF31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29" y="983901"/>
            <a:ext cx="4886630" cy="488663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F004114-71CD-0755-9CB8-5DFF6B7A42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4099" y="-3935347"/>
            <a:ext cx="3755661" cy="375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7745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6A5A31-B10A-4793-84D4-D785959AE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201" y="623275"/>
            <a:ext cx="5141626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98E6382-426C-93EC-5905-C25E4FF4B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833" y="1188637"/>
            <a:ext cx="4218138" cy="1597228"/>
          </a:xfrm>
        </p:spPr>
        <p:txBody>
          <a:bodyPr>
            <a:normAutofit/>
          </a:bodyPr>
          <a:lstStyle/>
          <a:p>
            <a:r>
              <a:rPr lang="de-AT" sz="5400" b="1"/>
              <a:t>Handy App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5FD5DFC-A555-447D-EFBA-30EE934B3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7672" y="2577505"/>
            <a:ext cx="4218138" cy="2798858"/>
          </a:xfrm>
        </p:spPr>
        <p:txBody>
          <a:bodyPr anchor="t"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de-AT"/>
              <a:t>Flutter: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AT" sz="2800"/>
              <a:t>Smartphone Apps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AT" sz="2800"/>
              <a:t>Website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AT"/>
              <a:t>GPS-Daten von Server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AT"/>
              <a:t>Darstellung auf Karte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AT"/>
              <a:t>Menu mit Infos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0326A80-2994-3194-D70C-F499D1ADDC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50" t="6722" r="7485" b="7358"/>
          <a:stretch/>
        </p:blipFill>
        <p:spPr>
          <a:xfrm>
            <a:off x="0" y="5660541"/>
            <a:ext cx="1183627" cy="1201390"/>
          </a:xfrm>
          <a:prstGeom prst="rect">
            <a:avLst/>
          </a:prstGeom>
        </p:spPr>
      </p:pic>
      <p:pic>
        <p:nvPicPr>
          <p:cNvPr id="9" name="Grafik 8" descr="Ein Bild, das Screenshot, Farbigkeit, Design enthält.">
            <a:extLst>
              <a:ext uri="{FF2B5EF4-FFF2-40B4-BE49-F238E27FC236}">
                <a16:creationId xmlns:a16="http://schemas.microsoft.com/office/drawing/2014/main" id="{4E6901A3-4589-79C8-570A-631A5E070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31" y="7077314"/>
            <a:ext cx="4886630" cy="488663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F255D23F-06DE-9CE6-D955-685F81E01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615" y="-5361965"/>
            <a:ext cx="2412513" cy="495905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CADF523-1AEA-BE61-273E-E252D6027E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487" y="-5361965"/>
            <a:ext cx="2412513" cy="49590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31574BE-8CE9-CA8E-4495-08D2CD2B9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7315" y="1549385"/>
            <a:ext cx="3755661" cy="375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780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6A5A31-B10A-4793-84D4-D785959AE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201" y="623275"/>
            <a:ext cx="5141626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98E6382-426C-93EC-5905-C25E4FF4B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833" y="1188637"/>
            <a:ext cx="4218138" cy="1597228"/>
          </a:xfrm>
        </p:spPr>
        <p:txBody>
          <a:bodyPr>
            <a:normAutofit/>
          </a:bodyPr>
          <a:lstStyle/>
          <a:p>
            <a:r>
              <a:rPr lang="de-AT" sz="5400" b="1"/>
              <a:t>Handy App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0326A80-2994-3194-D70C-F499D1ADDC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50" t="6722" r="7485" b="7358"/>
          <a:stretch/>
        </p:blipFill>
        <p:spPr>
          <a:xfrm>
            <a:off x="0" y="5660541"/>
            <a:ext cx="1183627" cy="1201390"/>
          </a:xfrm>
          <a:prstGeom prst="rect">
            <a:avLst/>
          </a:prstGeom>
        </p:spPr>
      </p:pic>
      <p:sp>
        <p:nvSpPr>
          <p:cNvPr id="14" name="Inhaltsplatzhalter 5">
            <a:extLst>
              <a:ext uri="{FF2B5EF4-FFF2-40B4-BE49-F238E27FC236}">
                <a16:creationId xmlns:a16="http://schemas.microsoft.com/office/drawing/2014/main" id="{1DF58071-04E4-4790-F385-C231A91C1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7672" y="2577505"/>
            <a:ext cx="4218138" cy="2798858"/>
          </a:xfrm>
        </p:spPr>
        <p:txBody>
          <a:bodyPr anchor="t"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de-AT"/>
              <a:t>Flutter: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AT" sz="2800"/>
              <a:t>Smartphone Apps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AT" sz="2800"/>
              <a:t>Website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AT"/>
              <a:t>GPS-Daten von Server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AT"/>
              <a:t>Darstellung auf Karte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AT"/>
              <a:t>Menu mit Infos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8013652-69BC-0210-6606-76F239FF8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589" y="-5429658"/>
            <a:ext cx="2412513" cy="495905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14B0DB7-9AFF-5029-A6B2-6E044E09A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476" y="794161"/>
            <a:ext cx="2412513" cy="49590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24A0835-E8FC-E6C0-5715-C325BDA73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7271" y="7233878"/>
            <a:ext cx="3755661" cy="375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6673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6A5A31-B10A-4793-84D4-D785959AE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201" y="623275"/>
            <a:ext cx="5141626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98E6382-426C-93EC-5905-C25E4FF4B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833" y="1188637"/>
            <a:ext cx="4218138" cy="1597228"/>
          </a:xfrm>
        </p:spPr>
        <p:txBody>
          <a:bodyPr>
            <a:normAutofit/>
          </a:bodyPr>
          <a:lstStyle/>
          <a:p>
            <a:r>
              <a:rPr lang="de-AT" sz="5400" b="1"/>
              <a:t>Handy App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0326A80-2994-3194-D70C-F499D1ADDC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50" t="6722" r="7485" b="7358"/>
          <a:stretch/>
        </p:blipFill>
        <p:spPr>
          <a:xfrm>
            <a:off x="0" y="5660541"/>
            <a:ext cx="1183627" cy="120139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048A34F-5D04-0AC8-E6C8-CCA234383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04" y="794161"/>
            <a:ext cx="2412513" cy="495905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D137763-6159-B8EB-298D-043DFCD3B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476" y="794161"/>
            <a:ext cx="2412513" cy="49590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9" name="Inhaltsplatzhalter 5">
            <a:extLst>
              <a:ext uri="{FF2B5EF4-FFF2-40B4-BE49-F238E27FC236}">
                <a16:creationId xmlns:a16="http://schemas.microsoft.com/office/drawing/2014/main" id="{41582672-D8AB-573B-5371-EAFF31746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7672" y="2577505"/>
            <a:ext cx="4218138" cy="2798858"/>
          </a:xfrm>
        </p:spPr>
        <p:txBody>
          <a:bodyPr anchor="t"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de-AT"/>
              <a:t>Flutter: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AT" sz="2800"/>
              <a:t>Smartphone Apps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AT" sz="2800"/>
              <a:t>Website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AT"/>
              <a:t>GPS-Daten von Server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AT"/>
              <a:t>Darstellung auf Karte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AT"/>
              <a:t>Menu mit Infos</a:t>
            </a:r>
          </a:p>
        </p:txBody>
      </p:sp>
    </p:spTree>
    <p:extLst>
      <p:ext uri="{BB962C8B-B14F-4D97-AF65-F5344CB8AC3E}">
        <p14:creationId xmlns:p14="http://schemas.microsoft.com/office/powerpoint/2010/main" val="37069059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6" descr="Ein Bild, das Säugetier, Rind, Nutztiere, Kuh enthält.&#10;&#10;Automatisch generierte Beschreibung">
            <a:extLst>
              <a:ext uri="{FF2B5EF4-FFF2-40B4-BE49-F238E27FC236}">
                <a16:creationId xmlns:a16="http://schemas.microsoft.com/office/drawing/2014/main" id="{C266D651-3F0A-F05B-3D35-90F5EFC99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91813" y="68826"/>
            <a:ext cx="10667631" cy="709397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731CC785-90A0-2CB7-C542-C08305D843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50" t="6722" r="7485" b="7358"/>
          <a:stretch/>
        </p:blipFill>
        <p:spPr>
          <a:xfrm>
            <a:off x="0" y="5660541"/>
            <a:ext cx="1183627" cy="120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65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9B7861AB-DCC0-DC13-9F81-26156605E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9026" y="-1450666"/>
            <a:ext cx="4314805" cy="4344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B6DDEA3-EA42-60B3-57B0-B5E3B6A93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13" y="3918857"/>
            <a:ext cx="12215813" cy="2939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660E968B-7223-409A-56AE-72A6C5932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669" y="2609964"/>
            <a:ext cx="3227001" cy="2856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FD72642-C814-6C94-70B8-516BC6A73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58265"/>
            <a:ext cx="9144000" cy="2387600"/>
          </a:xfrm>
        </p:spPr>
        <p:txBody>
          <a:bodyPr>
            <a:normAutofit/>
          </a:bodyPr>
          <a:lstStyle/>
          <a:p>
            <a:r>
              <a:rPr lang="de-AT" b="1">
                <a:latin typeface="Bierstadt" panose="020B0004020202020204" pitchFamily="34" charset="0"/>
              </a:rPr>
              <a:t>C-Track 2.0</a:t>
            </a:r>
            <a:br>
              <a:rPr lang="de-AT"/>
            </a:br>
            <a:r>
              <a:rPr lang="de-AT" sz="4000">
                <a:latin typeface="Bierstadt" panose="020B0004020202020204" pitchFamily="34" charset="0"/>
              </a:rPr>
              <a:t>Lokalisierungseinheit für Weidetiere </a:t>
            </a:r>
            <a:endParaRPr lang="de-AT">
              <a:latin typeface="Bierstadt" panose="020B0004020202020204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DFCEB82-0160-A2C9-169B-2873194311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4593"/>
            <a:ext cx="9144000" cy="1655762"/>
          </a:xfrm>
        </p:spPr>
        <p:txBody>
          <a:bodyPr/>
          <a:lstStyle/>
          <a:p>
            <a:r>
              <a:rPr lang="de-AT">
                <a:latin typeface="Bierstadt" panose="020B0004020202020204" pitchFamily="34" charset="0"/>
              </a:rPr>
              <a:t>Simon König und Samuel Putz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0ED0134-71F6-F745-567B-436C7B49D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624518" y="298855"/>
            <a:ext cx="2394936" cy="1911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46E76F00-86E0-4A2D-A347-9DC6F531A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164" y="-218496"/>
            <a:ext cx="2845836" cy="1820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2C33454-A7AB-B646-53A3-B8FBD27C1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73895" y="1230384"/>
            <a:ext cx="1915874" cy="1475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B370BC82-F2AA-18CB-EED2-4B64BEE3B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71" y="-74784"/>
            <a:ext cx="2882939" cy="1844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A6FA483-CBB3-81AF-D4D4-F266D44E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370" y="-59514"/>
            <a:ext cx="2556587" cy="1635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20297C8-BECB-2EC4-34C3-BA3247306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5598" y="5031177"/>
            <a:ext cx="1756915" cy="11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EACB428F-12E4-D23B-714B-AE4CE9B61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41704" y="4694743"/>
            <a:ext cx="1039321" cy="659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003723C4-76C5-ECFD-8535-287DE7AA0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47142" y="4469362"/>
            <a:ext cx="555491" cy="366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39" name="Picture 15">
            <a:extLst>
              <a:ext uri="{FF2B5EF4-FFF2-40B4-BE49-F238E27FC236}">
                <a16:creationId xmlns:a16="http://schemas.microsoft.com/office/drawing/2014/main" id="{92121701-24E4-900B-5B3A-2118FC8D3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62436" flipH="1">
            <a:off x="4427338" y="5308652"/>
            <a:ext cx="1813132" cy="1196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F7E8C8D-140B-E867-4D7E-49ECCE843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4146" flipH="1">
            <a:off x="8462802" y="4729510"/>
            <a:ext cx="1006368" cy="726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8" name="Picture 15">
            <a:extLst>
              <a:ext uri="{FF2B5EF4-FFF2-40B4-BE49-F238E27FC236}">
                <a16:creationId xmlns:a16="http://schemas.microsoft.com/office/drawing/2014/main" id="{9DC9E4A4-AFA1-C2E1-A85F-93218A930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6481">
            <a:off x="10775090" y="5584690"/>
            <a:ext cx="1054787" cy="773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A91184D8-44FB-9DEF-2A69-842EC597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799" y="4481880"/>
            <a:ext cx="377359" cy="24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" name="Picture 15">
            <a:extLst>
              <a:ext uri="{FF2B5EF4-FFF2-40B4-BE49-F238E27FC236}">
                <a16:creationId xmlns:a16="http://schemas.microsoft.com/office/drawing/2014/main" id="{CB819249-A6C8-EA8D-587F-AF85F7AEA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5102">
            <a:off x="6526358" y="5020950"/>
            <a:ext cx="1071723" cy="757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48305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4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A104FCC0-0EFA-D5E0-9A5D-3C7F33A71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8146212" y="-8816104"/>
            <a:ext cx="8620337" cy="868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4E5B6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086A5A31-B10A-4793-84D4-D785959AE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201" y="623275"/>
            <a:ext cx="5141626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B884052-C660-E4CA-9759-940BA3C38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2734" y="1188637"/>
            <a:ext cx="4305237" cy="1597228"/>
          </a:xfrm>
        </p:spPr>
        <p:txBody>
          <a:bodyPr>
            <a:normAutofit/>
          </a:bodyPr>
          <a:lstStyle/>
          <a:p>
            <a:r>
              <a:rPr lang="de-AT" sz="5400" b="1"/>
              <a:t>Wieso C-Track?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5437CF1-7B69-8EE2-6045-F372C36DF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832" y="2998278"/>
            <a:ext cx="3684551" cy="1893762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de-AT" sz="2000"/>
              <a:t>Lange Wanderung, um Kühe zu erreichen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AT" sz="2000"/>
              <a:t>Tracker, um sich Suche zu                                                                                                   ersparen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AT" sz="2000"/>
              <a:t>Studieren des Herdenverhalten</a:t>
            </a:r>
          </a:p>
          <a:p>
            <a:endParaRPr lang="de-AT" sz="2000"/>
          </a:p>
        </p:txBody>
      </p:sp>
      <p:pic>
        <p:nvPicPr>
          <p:cNvPr id="8" name="Grafik 7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BB487F94-A226-6B92-6AB2-9DEC9170B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969" y="4791957"/>
            <a:ext cx="4641523" cy="110763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19994D6-04EF-779F-1869-552BAB282E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50" t="6722" r="7485" b="7358"/>
          <a:stretch/>
        </p:blipFill>
        <p:spPr>
          <a:xfrm>
            <a:off x="0" y="5660541"/>
            <a:ext cx="1183627" cy="1201390"/>
          </a:xfrm>
          <a:prstGeom prst="rect">
            <a:avLst/>
          </a:prstGeom>
        </p:spPr>
      </p:pic>
      <p:pic>
        <p:nvPicPr>
          <p:cNvPr id="4" name="Grafik 3" descr="Ein Bild, das draußen, Gras, Himmel, Kuh enthält.&#10;&#10;Automatisch generierte Beschreibung">
            <a:extLst>
              <a:ext uri="{FF2B5EF4-FFF2-40B4-BE49-F238E27FC236}">
                <a16:creationId xmlns:a16="http://schemas.microsoft.com/office/drawing/2014/main" id="{D106A5C5-DDFB-B8B2-A9B6-5048A1AD4A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213" r="18631" b="-1"/>
          <a:stretch/>
        </p:blipFill>
        <p:spPr>
          <a:xfrm>
            <a:off x="944748" y="1071738"/>
            <a:ext cx="5154019" cy="471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2018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7C49C9-B5E8-FEB1-C0E4-587C30676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4800" b="1"/>
              <a:t>Aufteilung</a:t>
            </a:r>
            <a:endParaRPr lang="de-AT" b="1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44E207D-A38F-9D72-6E49-7EE3261825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43" r="18736"/>
          <a:stretch/>
        </p:blipFill>
        <p:spPr>
          <a:xfrm>
            <a:off x="6363865" y="1874869"/>
            <a:ext cx="2494424" cy="399616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855A13F-CBD4-E775-55DC-2B85C343F6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07" r="19161"/>
          <a:stretch/>
        </p:blipFill>
        <p:spPr>
          <a:xfrm>
            <a:off x="3365191" y="1874869"/>
            <a:ext cx="2462945" cy="399616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1F0CBB6-A0D4-BBB7-CC95-BA22B92FD0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50" t="6722" r="7485" b="7358"/>
          <a:stretch/>
        </p:blipFill>
        <p:spPr>
          <a:xfrm>
            <a:off x="0" y="5656610"/>
            <a:ext cx="1183627" cy="120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0663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7C49C9-B5E8-FEB1-C0E4-587C30676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4800" b="1"/>
              <a:t>Aufteilung</a:t>
            </a:r>
            <a:endParaRPr lang="de-AT" b="1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5217FC-B4E1-5ABC-06DD-6F1CC383B0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379237" cy="4351338"/>
          </a:xfrm>
        </p:spPr>
        <p:txBody>
          <a:bodyPr/>
          <a:lstStyle/>
          <a:p>
            <a:pPr marL="0" indent="0">
              <a:buNone/>
            </a:pPr>
            <a:r>
              <a:rPr lang="de-AT" b="1"/>
              <a:t>Samuel Putz</a:t>
            </a:r>
          </a:p>
          <a:p>
            <a:pPr marL="0" indent="0">
              <a:buNone/>
            </a:pPr>
            <a:endParaRPr lang="de-AT" sz="1000"/>
          </a:p>
          <a:p>
            <a:pPr>
              <a:buFont typeface="Wingdings" panose="05000000000000000000" pitchFamily="2" charset="2"/>
              <a:buChar char="Ø"/>
            </a:pPr>
            <a:r>
              <a:rPr lang="de-DE"/>
              <a:t>Hardware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/>
              <a:t>Handy App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7E3C595-99FD-9EDF-4C91-DAFF073E17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96897" y="1825625"/>
            <a:ext cx="3719052" cy="4351338"/>
          </a:xfrm>
        </p:spPr>
        <p:txBody>
          <a:bodyPr/>
          <a:lstStyle/>
          <a:p>
            <a:pPr marL="0" indent="0">
              <a:buNone/>
            </a:pPr>
            <a:r>
              <a:rPr lang="de-AT" b="1"/>
              <a:t>Simon König</a:t>
            </a:r>
          </a:p>
          <a:p>
            <a:pPr marL="0" indent="0">
              <a:buNone/>
            </a:pPr>
            <a:endParaRPr lang="de-AT" sz="1000"/>
          </a:p>
          <a:p>
            <a:pPr>
              <a:buFont typeface="Wingdings" panose="05000000000000000000" pitchFamily="2" charset="2"/>
              <a:buChar char="Ø"/>
            </a:pPr>
            <a:r>
              <a:rPr lang="de-DE"/>
              <a:t>Datenübertragung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/>
              <a:t>Datenverwaltung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855A13F-CBD4-E775-55DC-2B85C343F6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07" r="19161"/>
          <a:stretch/>
        </p:blipFill>
        <p:spPr>
          <a:xfrm>
            <a:off x="3158953" y="1825625"/>
            <a:ext cx="2116968" cy="343481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F35238F-A692-4678-89EB-FDAFBDCDF8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50" t="6722" r="7485" b="7358"/>
          <a:stretch/>
        </p:blipFill>
        <p:spPr>
          <a:xfrm>
            <a:off x="0" y="5660541"/>
            <a:ext cx="1183627" cy="120139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44E207D-A38F-9D72-6E49-7EE3261825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43" r="18736"/>
          <a:stretch/>
        </p:blipFill>
        <p:spPr>
          <a:xfrm>
            <a:off x="9218169" y="1825625"/>
            <a:ext cx="2135631" cy="342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1257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C348151-939C-AE4F-D874-E6725D575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r>
              <a:rPr lang="de-AT" sz="4800" b="1"/>
              <a:t>Übersicht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980C819-692D-1228-EA4C-A4F6C869FA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2" y="1913302"/>
            <a:ext cx="1054735" cy="1054735"/>
          </a:xfrm>
          <a:prstGeom prst="rect">
            <a:avLst/>
          </a:prstGeom>
          <a:noFill/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AC805C3E-5520-3884-D5A6-9E83F784D994}"/>
              </a:ext>
            </a:extLst>
          </p:cNvPr>
          <p:cNvSpPr/>
          <p:nvPr/>
        </p:nvSpPr>
        <p:spPr>
          <a:xfrm rot="2234115">
            <a:off x="1772145" y="4069466"/>
            <a:ext cx="848995" cy="344805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AT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23516FF-A186-705E-167B-5418F38453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6" t="12385" r="21358" b="23492"/>
          <a:stretch/>
        </p:blipFill>
        <p:spPr bwMode="auto">
          <a:xfrm>
            <a:off x="2611627" y="4282204"/>
            <a:ext cx="838200" cy="9505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7CD7B5CE-3896-4F08-9CF6-FFE9F0D556F5}"/>
              </a:ext>
            </a:extLst>
          </p:cNvPr>
          <p:cNvSpPr/>
          <p:nvPr/>
        </p:nvSpPr>
        <p:spPr>
          <a:xfrm>
            <a:off x="2024309" y="3151346"/>
            <a:ext cx="848995" cy="344805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AT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CA0C916-FE0C-FE42-808D-E78BA82C27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935" y="2329341"/>
            <a:ext cx="1510665" cy="793115"/>
          </a:xfrm>
          <a:prstGeom prst="rect">
            <a:avLst/>
          </a:prstGeom>
          <a:noFill/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B3B2BE6-A91B-842D-B5B4-4C279EB8D7B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1" t="19273" r="5001" b="19600"/>
          <a:stretch/>
        </p:blipFill>
        <p:spPr bwMode="auto">
          <a:xfrm>
            <a:off x="3237853" y="2552831"/>
            <a:ext cx="2170050" cy="150588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CEE0DE60-8D6B-B44C-DBC4-E1B62E85F545}"/>
              </a:ext>
            </a:extLst>
          </p:cNvPr>
          <p:cNvSpPr/>
          <p:nvPr/>
        </p:nvSpPr>
        <p:spPr>
          <a:xfrm>
            <a:off x="5585373" y="3256597"/>
            <a:ext cx="848995" cy="344805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AT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B03A8C8-75E5-7361-F3A7-18649AB8302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698812" y="2640488"/>
            <a:ext cx="1322705" cy="1633855"/>
          </a:xfrm>
          <a:prstGeom prst="rect">
            <a:avLst/>
          </a:prstGeom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CC55A052-659E-B91B-FA83-6C05BCB4D6FD}"/>
              </a:ext>
            </a:extLst>
          </p:cNvPr>
          <p:cNvSpPr/>
          <p:nvPr/>
        </p:nvSpPr>
        <p:spPr>
          <a:xfrm rot="9204637">
            <a:off x="8082113" y="2703099"/>
            <a:ext cx="901065" cy="418465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AT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8134DAA9-7EFC-AB76-806F-3FE9CBE3E9F0}"/>
              </a:ext>
            </a:extLst>
          </p:cNvPr>
          <p:cNvSpPr/>
          <p:nvPr/>
        </p:nvSpPr>
        <p:spPr>
          <a:xfrm rot="20009055">
            <a:off x="7904661" y="2301350"/>
            <a:ext cx="901065" cy="418465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AT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DCD23152-C76C-5C58-F7AD-2013D89209A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5" t="13643" r="20582" b="14702"/>
          <a:stretch/>
        </p:blipFill>
        <p:spPr bwMode="auto">
          <a:xfrm>
            <a:off x="9043774" y="1390512"/>
            <a:ext cx="1479154" cy="17506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Grafik 18" descr="Ein Bild, das Grafiken, Grafikdesign, Cartoon, Clipart enthält.&#10;&#10;Automatisch generierte Beschreibung">
            <a:extLst>
              <a:ext uri="{FF2B5EF4-FFF2-40B4-BE49-F238E27FC236}">
                <a16:creationId xmlns:a16="http://schemas.microsoft.com/office/drawing/2014/main" id="{4411B6B5-D478-512D-F77A-22C4EFC2C95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537522" y="1618983"/>
            <a:ext cx="993748" cy="993748"/>
          </a:xfrm>
          <a:prstGeom prst="rect">
            <a:avLst/>
          </a:prstGeom>
          <a:noFill/>
        </p:spPr>
      </p:pic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78EC526D-329C-F403-52A9-0DC829271263}"/>
              </a:ext>
            </a:extLst>
          </p:cNvPr>
          <p:cNvSpPr/>
          <p:nvPr/>
        </p:nvSpPr>
        <p:spPr>
          <a:xfrm rot="12437157">
            <a:off x="8081898" y="3874734"/>
            <a:ext cx="901065" cy="418465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AT"/>
          </a:p>
        </p:txBody>
      </p:sp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AB1C1506-900F-85BD-AE88-C0C38749ABFC}"/>
              </a:ext>
            </a:extLst>
          </p:cNvPr>
          <p:cNvSpPr/>
          <p:nvPr/>
        </p:nvSpPr>
        <p:spPr>
          <a:xfrm rot="1723377">
            <a:off x="7943937" y="4261918"/>
            <a:ext cx="847725" cy="418465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AT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8C2F732A-513F-6C20-B95C-233A00B119E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209" y="3972082"/>
            <a:ext cx="1327785" cy="1555115"/>
          </a:xfrm>
          <a:prstGeom prst="rect">
            <a:avLst/>
          </a:prstGeom>
          <a:noFill/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3EBE8E92-E2C2-9302-C5A8-2265406544E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642752" y="4174984"/>
            <a:ext cx="967800" cy="967800"/>
          </a:xfrm>
          <a:prstGeom prst="rect">
            <a:avLst/>
          </a:prstGeom>
          <a:noFill/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58E0E507-AB35-7D5E-2508-BE28A562741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8843" r="18736"/>
          <a:stretch/>
        </p:blipFill>
        <p:spPr>
          <a:xfrm>
            <a:off x="14580727" y="2329341"/>
            <a:ext cx="1828800" cy="2929812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1352B931-DEAA-63BD-5262-137F7C0E7DF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9207" r="19161"/>
          <a:stretch/>
        </p:blipFill>
        <p:spPr>
          <a:xfrm>
            <a:off x="12755934" y="2329341"/>
            <a:ext cx="1805721" cy="2929812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6866DAD8-E53A-ACED-D8E2-E08C03BE1CD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0"/>
          <a:stretch/>
        </p:blipFill>
        <p:spPr>
          <a:xfrm>
            <a:off x="236351" y="2531638"/>
            <a:ext cx="1886124" cy="185155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7F214C11-4262-2A8C-23C9-3508355C47D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8350" t="6722" r="7485" b="7358"/>
          <a:stretch/>
        </p:blipFill>
        <p:spPr>
          <a:xfrm>
            <a:off x="0" y="5660541"/>
            <a:ext cx="1183627" cy="120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760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4" grpId="0" animBg="1"/>
      <p:bldP spid="16" grpId="0" animBg="1"/>
      <p:bldP spid="17" grpId="0" animBg="1"/>
      <p:bldP spid="20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ADB713-A50B-168F-943C-CFE7119E6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6F58C08-FCC4-C6D8-1EEB-C2A317918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Text, Elektronik, Schaltung, Elektronisches Bauteil enthält.&#10;&#10;Automatisch generierte Beschreibung">
            <a:extLst>
              <a:ext uri="{FF2B5EF4-FFF2-40B4-BE49-F238E27FC236}">
                <a16:creationId xmlns:a16="http://schemas.microsoft.com/office/drawing/2014/main" id="{9DD4D463-7206-9C02-BE79-F819E9C2DB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4" t="24765" r="25539" b="30958"/>
          <a:stretch/>
        </p:blipFill>
        <p:spPr>
          <a:xfrm>
            <a:off x="1084029" y="1019510"/>
            <a:ext cx="3920590" cy="4836410"/>
          </a:xfrm>
          <a:prstGeom prst="rect">
            <a:avLst/>
          </a:prstGeom>
        </p:spPr>
      </p:pic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22ACBAC6-F3F7-3AFB-31B9-DFD67E6C3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86B170-5C13-F478-7705-0B4B50F5B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201" y="623275"/>
            <a:ext cx="5141626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46F203D-4256-DDF6-3D84-6EEF96FC7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833" y="1188637"/>
            <a:ext cx="4218138" cy="1597228"/>
          </a:xfrm>
        </p:spPr>
        <p:txBody>
          <a:bodyPr>
            <a:normAutofit/>
          </a:bodyPr>
          <a:lstStyle/>
          <a:p>
            <a:r>
              <a:rPr lang="de-AT" sz="5400" b="1"/>
              <a:t>Platine</a:t>
            </a:r>
          </a:p>
        </p:txBody>
      </p:sp>
      <p:grpSp>
        <p:nvGrpSpPr>
          <p:cNvPr id="6" name="Gruppieren 4">
            <a:extLst>
              <a:ext uri="{FF2B5EF4-FFF2-40B4-BE49-F238E27FC236}">
                <a16:creationId xmlns:a16="http://schemas.microsoft.com/office/drawing/2014/main" id="{25481CFF-D22D-528C-8EFE-EE2C0A4E5B95}"/>
              </a:ext>
            </a:extLst>
          </p:cNvPr>
          <p:cNvGrpSpPr/>
          <p:nvPr/>
        </p:nvGrpSpPr>
        <p:grpSpPr>
          <a:xfrm>
            <a:off x="6721848" y="2658960"/>
            <a:ext cx="3709743" cy="2277107"/>
            <a:chOff x="6721848" y="2658960"/>
            <a:chExt cx="3709743" cy="2277107"/>
          </a:xfrm>
        </p:grpSpPr>
        <p:sp>
          <p:nvSpPr>
            <p:cNvPr id="10" name="!!Text">
              <a:extLst>
                <a:ext uri="{FF2B5EF4-FFF2-40B4-BE49-F238E27FC236}">
                  <a16:creationId xmlns:a16="http://schemas.microsoft.com/office/drawing/2014/main" id="{31066677-801B-49EB-5337-95FA7AB46621}"/>
                </a:ext>
              </a:extLst>
            </p:cNvPr>
            <p:cNvSpPr txBox="1">
              <a:spLocks/>
            </p:cNvSpPr>
            <p:nvPr/>
          </p:nvSpPr>
          <p:spPr>
            <a:xfrm>
              <a:off x="6721848" y="2658960"/>
              <a:ext cx="3709743" cy="227710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8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anose="05000000000000000000" pitchFamily="2" charset="2"/>
                <a:buChar char="Ø"/>
              </a:pPr>
              <a:r>
                <a:rPr lang="de-AT" sz="3300"/>
                <a:t>Spannungsregler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de-AT" sz="3300"/>
                <a:t>GPS-Modul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de-AT" sz="3300"/>
                <a:t>Mikrocontroller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de-AT" sz="3300"/>
                <a:t>SD-Slot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de-AT" sz="3300"/>
                <a:t>  </a:t>
              </a:r>
              <a:r>
                <a:rPr lang="de-AT" sz="3300">
                  <a:solidFill>
                    <a:schemeClr val="bg1"/>
                  </a:solidFill>
                </a:rPr>
                <a:t>d</a:t>
              </a:r>
            </a:p>
          </p:txBody>
        </p:sp>
        <p:pic>
          <p:nvPicPr>
            <p:cNvPr id="3" name="Grafik 2" descr="Ein Bild, das Grafiken, Kunst enthält.&#10;&#10;Automatisch generierte Beschreibung">
              <a:extLst>
                <a:ext uri="{FF2B5EF4-FFF2-40B4-BE49-F238E27FC236}">
                  <a16:creationId xmlns:a16="http://schemas.microsoft.com/office/drawing/2014/main" id="{F00D4B3B-FC87-9CAA-9CBC-69F6E7AF2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8629" y="4294106"/>
              <a:ext cx="1060189" cy="527444"/>
            </a:xfrm>
            <a:prstGeom prst="rect">
              <a:avLst/>
            </a:prstGeom>
          </p:spPr>
        </p:pic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526BA91D-2862-CFBA-56A4-5942459386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50" t="6722" r="7485" b="7358"/>
          <a:stretch/>
        </p:blipFill>
        <p:spPr>
          <a:xfrm>
            <a:off x="0" y="5660541"/>
            <a:ext cx="1183627" cy="120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F4622B-85A2-42CA-0244-B0AD295CD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DFB92B1-CFE2-74EF-BB7D-8ABCBCFAB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Text, Elektronik, Schaltung, Elektronisches Bauteil enthält.&#10;&#10;Automatisch generierte Beschreibung">
            <a:extLst>
              <a:ext uri="{FF2B5EF4-FFF2-40B4-BE49-F238E27FC236}">
                <a16:creationId xmlns:a16="http://schemas.microsoft.com/office/drawing/2014/main" id="{5BD4FA88-66BF-34A2-1A96-21C73E2106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4" t="24765" r="25539" b="30958"/>
          <a:stretch/>
        </p:blipFill>
        <p:spPr>
          <a:xfrm>
            <a:off x="1084029" y="1019510"/>
            <a:ext cx="3920590" cy="4836410"/>
          </a:xfrm>
          <a:prstGeom prst="rect">
            <a:avLst/>
          </a:prstGeom>
        </p:spPr>
      </p:pic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EF8D340D-E984-C149-A8AD-BF3D0755B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546B49-D975-3C93-F053-9EDC83F2D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201" y="623275"/>
            <a:ext cx="5141626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D0E64D1-1BF1-CA56-55C1-34436FBA5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833" y="1188637"/>
            <a:ext cx="4218138" cy="1597228"/>
          </a:xfrm>
        </p:spPr>
        <p:txBody>
          <a:bodyPr>
            <a:normAutofit/>
          </a:bodyPr>
          <a:lstStyle/>
          <a:p>
            <a:r>
              <a:rPr lang="de-AT" sz="5400" b="1"/>
              <a:t>Platine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839614F-0E07-8E24-B3AC-70ACED00309B}"/>
              </a:ext>
            </a:extLst>
          </p:cNvPr>
          <p:cNvSpPr/>
          <p:nvPr/>
        </p:nvSpPr>
        <p:spPr>
          <a:xfrm>
            <a:off x="2539841" y="1002080"/>
            <a:ext cx="1789471" cy="6890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BE757F7-0ABB-F4B2-C95D-19BAEAE256D0}"/>
              </a:ext>
            </a:extLst>
          </p:cNvPr>
          <p:cNvGrpSpPr/>
          <p:nvPr/>
        </p:nvGrpSpPr>
        <p:grpSpPr>
          <a:xfrm>
            <a:off x="6721848" y="2658960"/>
            <a:ext cx="3709743" cy="2277107"/>
            <a:chOff x="6721848" y="2658960"/>
            <a:chExt cx="3709743" cy="2277107"/>
          </a:xfrm>
        </p:grpSpPr>
        <p:sp>
          <p:nvSpPr>
            <p:cNvPr id="10" name="!!Text">
              <a:extLst>
                <a:ext uri="{FF2B5EF4-FFF2-40B4-BE49-F238E27FC236}">
                  <a16:creationId xmlns:a16="http://schemas.microsoft.com/office/drawing/2014/main" id="{34D6CAB2-1921-8923-A882-A69EDFC1236E}"/>
                </a:ext>
              </a:extLst>
            </p:cNvPr>
            <p:cNvSpPr txBox="1">
              <a:spLocks/>
            </p:cNvSpPr>
            <p:nvPr/>
          </p:nvSpPr>
          <p:spPr>
            <a:xfrm>
              <a:off x="6721848" y="2658960"/>
              <a:ext cx="3709743" cy="227710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8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anose="05000000000000000000" pitchFamily="2" charset="2"/>
                <a:buChar char="Ø"/>
              </a:pPr>
              <a:r>
                <a:rPr lang="de-AT" sz="3300" b="1">
                  <a:solidFill>
                    <a:srgbClr val="FF0000"/>
                  </a:solidFill>
                </a:rPr>
                <a:t>Spannungsregler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de-AT" sz="3300"/>
                <a:t>GPS-Modul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de-AT" sz="3300"/>
                <a:t>Mikrocontroller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de-AT" sz="3300"/>
                <a:t>SD-Slot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de-AT" sz="3300"/>
                <a:t>  </a:t>
              </a:r>
              <a:r>
                <a:rPr lang="de-AT" sz="3300">
                  <a:solidFill>
                    <a:schemeClr val="bg1"/>
                  </a:solidFill>
                </a:rPr>
                <a:t>d</a:t>
              </a:r>
            </a:p>
          </p:txBody>
        </p:sp>
        <p:pic>
          <p:nvPicPr>
            <p:cNvPr id="3" name="Grafik 2" descr="Ein Bild, das Grafiken, Kunst enthält.&#10;&#10;Automatisch generierte Beschreibung">
              <a:extLst>
                <a:ext uri="{FF2B5EF4-FFF2-40B4-BE49-F238E27FC236}">
                  <a16:creationId xmlns:a16="http://schemas.microsoft.com/office/drawing/2014/main" id="{19012205-014B-057F-B3F6-EC99A3B85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8629" y="4294106"/>
              <a:ext cx="1060189" cy="527444"/>
            </a:xfrm>
            <a:prstGeom prst="rect">
              <a:avLst/>
            </a:prstGeom>
          </p:spPr>
        </p:pic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08C12062-0AD6-C0EF-B599-CD34664BB6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50" t="6722" r="7485" b="7358"/>
          <a:stretch/>
        </p:blipFill>
        <p:spPr>
          <a:xfrm>
            <a:off x="0" y="5660541"/>
            <a:ext cx="1183627" cy="120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1616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BD34D5-F143-FF5C-A6A8-30DF10F6C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43BDF5E-C4ED-9D00-61FC-0985D6B6D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Text, Elektronik, Schaltung, Elektronisches Bauteil enthält.&#10;&#10;Automatisch generierte Beschreibung">
            <a:extLst>
              <a:ext uri="{FF2B5EF4-FFF2-40B4-BE49-F238E27FC236}">
                <a16:creationId xmlns:a16="http://schemas.microsoft.com/office/drawing/2014/main" id="{3E10DDAB-39A0-C5E7-50FE-DD9A5B0C8F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4" t="24765" r="25539" b="30958"/>
          <a:stretch/>
        </p:blipFill>
        <p:spPr>
          <a:xfrm>
            <a:off x="1084029" y="1019510"/>
            <a:ext cx="3920590" cy="4836410"/>
          </a:xfrm>
          <a:prstGeom prst="rect">
            <a:avLst/>
          </a:prstGeom>
        </p:spPr>
      </p:pic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9728FAE9-F0CA-5CC7-5A00-0C69C73EB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C91F81-2B76-22F5-9B84-F683B8A90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201" y="623275"/>
            <a:ext cx="5141626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549275F-44FE-9C9F-07EC-9AB09C71D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833" y="1188637"/>
            <a:ext cx="4218138" cy="1597228"/>
          </a:xfrm>
        </p:spPr>
        <p:txBody>
          <a:bodyPr>
            <a:normAutofit/>
          </a:bodyPr>
          <a:lstStyle/>
          <a:p>
            <a:r>
              <a:rPr lang="de-AT" sz="5400" b="1"/>
              <a:t>Platine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54D7D7A-2E44-67E5-A291-9A120F0667B4}"/>
              </a:ext>
            </a:extLst>
          </p:cNvPr>
          <p:cNvSpPr/>
          <p:nvPr/>
        </p:nvSpPr>
        <p:spPr>
          <a:xfrm>
            <a:off x="2320413" y="3455902"/>
            <a:ext cx="757084" cy="6890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F28A550-249A-2704-389F-E0F538F864DF}"/>
              </a:ext>
            </a:extLst>
          </p:cNvPr>
          <p:cNvGrpSpPr/>
          <p:nvPr/>
        </p:nvGrpSpPr>
        <p:grpSpPr>
          <a:xfrm>
            <a:off x="6721848" y="2658960"/>
            <a:ext cx="3709743" cy="2277107"/>
            <a:chOff x="6721848" y="2658960"/>
            <a:chExt cx="3709743" cy="2277107"/>
          </a:xfrm>
        </p:grpSpPr>
        <p:sp>
          <p:nvSpPr>
            <p:cNvPr id="10" name="!!Text">
              <a:extLst>
                <a:ext uri="{FF2B5EF4-FFF2-40B4-BE49-F238E27FC236}">
                  <a16:creationId xmlns:a16="http://schemas.microsoft.com/office/drawing/2014/main" id="{63B54290-484F-571B-ACEE-005E15722355}"/>
                </a:ext>
              </a:extLst>
            </p:cNvPr>
            <p:cNvSpPr txBox="1">
              <a:spLocks/>
            </p:cNvSpPr>
            <p:nvPr/>
          </p:nvSpPr>
          <p:spPr>
            <a:xfrm>
              <a:off x="6721848" y="2658960"/>
              <a:ext cx="3709743" cy="227710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8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anose="05000000000000000000" pitchFamily="2" charset="2"/>
                <a:buChar char="Ø"/>
              </a:pPr>
              <a:r>
                <a:rPr lang="de-AT" sz="3300"/>
                <a:t>Spannungsregler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de-AT" sz="3300" b="1">
                  <a:solidFill>
                    <a:srgbClr val="FF0000"/>
                  </a:solidFill>
                </a:rPr>
                <a:t>GPS-Modul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de-AT" sz="3300"/>
                <a:t>Mikrocontroller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de-AT" sz="3300"/>
                <a:t>SD-Slot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de-AT" sz="3300"/>
                <a:t>  </a:t>
              </a:r>
              <a:r>
                <a:rPr lang="de-AT" sz="3300">
                  <a:solidFill>
                    <a:schemeClr val="bg1"/>
                  </a:solidFill>
                </a:rPr>
                <a:t>d</a:t>
              </a:r>
            </a:p>
          </p:txBody>
        </p:sp>
        <p:pic>
          <p:nvPicPr>
            <p:cNvPr id="3" name="Grafik 2" descr="Ein Bild, das Grafiken, Kunst enthält.&#10;&#10;Automatisch generierte Beschreibung">
              <a:extLst>
                <a:ext uri="{FF2B5EF4-FFF2-40B4-BE49-F238E27FC236}">
                  <a16:creationId xmlns:a16="http://schemas.microsoft.com/office/drawing/2014/main" id="{4C578D80-ABF5-B547-20C8-70D9DF825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8629" y="4294106"/>
              <a:ext cx="1060189" cy="527444"/>
            </a:xfrm>
            <a:prstGeom prst="rect">
              <a:avLst/>
            </a:prstGeom>
          </p:spPr>
        </p:pic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500BD19A-6FCE-B316-E919-82306A90DE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50" t="6722" r="7485" b="7358"/>
          <a:stretch/>
        </p:blipFill>
        <p:spPr>
          <a:xfrm>
            <a:off x="0" y="5660541"/>
            <a:ext cx="1183627" cy="120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631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Widescreen</PresentationFormat>
  <Slides>19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</vt:lpstr>
      <vt:lpstr>C-Track 2.0 Lokalisierungseinheit für Weidetiere </vt:lpstr>
      <vt:lpstr>C-Track 2.0 Lokalisierungseinheit für Weidetiere </vt:lpstr>
      <vt:lpstr>Wieso C-Track?</vt:lpstr>
      <vt:lpstr>Aufteilung</vt:lpstr>
      <vt:lpstr>Aufteilung</vt:lpstr>
      <vt:lpstr>Übersicht</vt:lpstr>
      <vt:lpstr>Platine</vt:lpstr>
      <vt:lpstr>Platine</vt:lpstr>
      <vt:lpstr>Platine</vt:lpstr>
      <vt:lpstr>Platine</vt:lpstr>
      <vt:lpstr>Platine</vt:lpstr>
      <vt:lpstr>Platine</vt:lpstr>
      <vt:lpstr>LoRa</vt:lpstr>
      <vt:lpstr>Empfänger</vt:lpstr>
      <vt:lpstr>Datenverwaltung</vt:lpstr>
      <vt:lpstr>Handy App</vt:lpstr>
      <vt:lpstr>Handy App</vt:lpstr>
      <vt:lpstr>Handy App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Samuel Putz</dc:creator>
  <cp:revision>1</cp:revision>
  <dcterms:created xsi:type="dcterms:W3CDTF">2024-01-09T11:07:08Z</dcterms:created>
  <dcterms:modified xsi:type="dcterms:W3CDTF">2024-04-04T10:03:57Z</dcterms:modified>
</cp:coreProperties>
</file>